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media/image11.svg" ContentType="image/svg+xml"/>
  <Override PartName="/ppt/media/image13.svg" ContentType="image/svg+xml"/>
  <Override PartName="/ppt/media/image15.svg" ContentType="image/svg+xml"/>
  <Override PartName="/ppt/media/image6.svg" ContentType="image/svg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15"/>
  </p:handoutMasterIdLst>
  <p:sldIdLst>
    <p:sldId id="259" r:id="rId4"/>
    <p:sldId id="261" r:id="rId6"/>
    <p:sldId id="262" r:id="rId7"/>
    <p:sldId id="267" r:id="rId8"/>
    <p:sldId id="268" r:id="rId9"/>
    <p:sldId id="269" r:id="rId10"/>
    <p:sldId id="270" r:id="rId11"/>
    <p:sldId id="273" r:id="rId12"/>
    <p:sldId id="275" r:id="rId13"/>
    <p:sldId id="280" r:id="rId14"/>
  </p:sldIdLst>
  <p:sldSz cx="12192000" cy="6858000"/>
  <p:notesSz cx="6858000" cy="9144000"/>
  <p:embeddedFontLst>
    <p:embeddedFont>
      <p:font typeface="思源黑体 CN Medium" panose="020B0600000000000000" charset="-122"/>
      <p:regular r:id="rId19"/>
    </p:embeddedFont>
    <p:embeddedFont>
      <p:font typeface="思源黑体 CN Heavy" panose="020B0A00000000000000" charset="-122"/>
      <p:bold r:id="rId20"/>
    </p:embeddedFont>
  </p:embeddedFontLst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0" userDrawn="1">
          <p15:clr>
            <a:srgbClr val="A4A3A4"/>
          </p15:clr>
        </p15:guide>
        <p15:guide id="2" pos="3793" userDrawn="1">
          <p15:clr>
            <a:srgbClr val="A4A3A4"/>
          </p15:clr>
        </p15:guide>
        <p15:guide id="3" pos="484" userDrawn="1">
          <p15:clr>
            <a:srgbClr val="A4A3A4"/>
          </p15:clr>
        </p15:guide>
        <p15:guide id="4" pos="7245" userDrawn="1">
          <p15:clr>
            <a:srgbClr val="A4A3A4"/>
          </p15:clr>
        </p15:guide>
        <p15:guide id="5" orient="horz" pos="395" userDrawn="1">
          <p15:clr>
            <a:srgbClr val="A4A3A4"/>
          </p15:clr>
        </p15:guide>
        <p15:guide id="6" orient="horz" pos="3853" userDrawn="1">
          <p15:clr>
            <a:srgbClr val="A4A3A4"/>
          </p15:clr>
        </p15:guide>
        <p15:guide id="7" orient="horz" pos="770" userDrawn="1">
          <p15:clr>
            <a:srgbClr val="A4A3A4"/>
          </p15:clr>
        </p15:guide>
        <p15:guide id="8" orient="horz" pos="10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562FFF"/>
    <a:srgbClr val="F3EFFF"/>
    <a:srgbClr val="F6F3FF"/>
    <a:srgbClr val="19009C"/>
    <a:srgbClr val="CABDFF"/>
    <a:srgbClr val="E2DBFF"/>
    <a:srgbClr val="EEE9FF"/>
    <a:srgbClr val="F881FF"/>
    <a:srgbClr val="F2B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70"/>
        <p:guide pos="3793"/>
        <p:guide pos="484"/>
        <p:guide pos="7245"/>
        <p:guide orient="horz" pos="395"/>
        <p:guide orient="horz" pos="3853"/>
        <p:guide orient="horz" pos="770"/>
        <p:guide orient="horz" pos="107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tags" Target="tags/tag335.xml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Medium" panose="020B0600000000000000" charset="-122"/>
                <a:ea typeface="思源黑体 CN Medium" panose="020B0600000000000000" charset="-122"/>
              </a:rPr>
            </a:fld>
            <a:endParaRPr lang="zh-CN" altLang="en-US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Medium" panose="020B0600000000000000" charset="-122"/>
                <a:ea typeface="思源黑体 CN Medium" panose="020B0600000000000000" charset="-122"/>
              </a:rPr>
            </a:fld>
            <a:endParaRPr lang="zh-CN" altLang="en-US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2.jpeg>
</file>

<file path=ppt/media/image3.jpeg>
</file>

<file path=ppt/media/image4.jpeg>
</file>

<file path=ppt/media/image5.png>
</file>

<file path=ppt/media/image6.sv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Medium" panose="020B0600000000000000" charset="-122"/>
                <a:ea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Medium" panose="020B0600000000000000" charset="-122"/>
                <a:ea typeface="思源黑体 CN Medium" panose="020B06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Medium" panose="020B0600000000000000" charset="-122"/>
                <a:ea typeface="思源黑体 CN Medium" panose="020B06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Medium" panose="020B0600000000000000" charset="-122"/>
                <a:ea typeface="思源黑体 CN Medium" panose="020B06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Medium" panose="020B0600000000000000" charset="-122"/>
        <a:ea typeface="思源黑体 CN Medium" panose="020B0600000000000000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6" Type="http://schemas.openxmlformats.org/officeDocument/2006/relationships/image" Target="../media/image1.png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106.xml"/><Relationship Id="rId6" Type="http://schemas.openxmlformats.org/officeDocument/2006/relationships/tags" Target="../tags/tag105.xml"/><Relationship Id="rId5" Type="http://schemas.openxmlformats.org/officeDocument/2006/relationships/tags" Target="../tags/tag104.xml"/><Relationship Id="rId4" Type="http://schemas.openxmlformats.org/officeDocument/2006/relationships/tags" Target="../tags/tag103.xml"/><Relationship Id="rId3" Type="http://schemas.openxmlformats.org/officeDocument/2006/relationships/tags" Target="../tags/tag102.xml"/><Relationship Id="rId2" Type="http://schemas.openxmlformats.org/officeDocument/2006/relationships/tags" Target="../tags/tag101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111.xml"/><Relationship Id="rId5" Type="http://schemas.openxmlformats.org/officeDocument/2006/relationships/tags" Target="../tags/tag110.xml"/><Relationship Id="rId4" Type="http://schemas.openxmlformats.org/officeDocument/2006/relationships/tags" Target="../tags/tag109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6" Type="http://schemas.openxmlformats.org/officeDocument/2006/relationships/image" Target="../media/image1.png"/><Relationship Id="rId5" Type="http://schemas.openxmlformats.org/officeDocument/2006/relationships/tags" Target="../tags/tag37.xml"/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 rotWithShape="0">
          <a:gsLst>
            <a:gs pos="33000">
              <a:schemeClr val="bg1"/>
            </a:gs>
            <a:gs pos="100000">
              <a:srgbClr val="F3EF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1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lum contrast="6000"/>
          </a:blip>
          <a:srcRect l="45613" t="55004" r="32607" b="-2197"/>
          <a:stretch>
            <a:fillRect/>
          </a:stretch>
        </p:blipFill>
        <p:spPr>
          <a:xfrm rot="20940000">
            <a:off x="-101264" y="-130133"/>
            <a:ext cx="1466215" cy="894552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09" h="1409">
                <a:moveTo>
                  <a:pt x="2309" y="396"/>
                </a:moveTo>
                <a:lnTo>
                  <a:pt x="2309" y="1409"/>
                </a:lnTo>
                <a:lnTo>
                  <a:pt x="0" y="1409"/>
                </a:lnTo>
                <a:lnTo>
                  <a:pt x="274" y="0"/>
                </a:lnTo>
                <a:lnTo>
                  <a:pt x="2309" y="396"/>
                </a:lnTo>
                <a:close/>
              </a:path>
            </a:pathLst>
          </a:cu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 rotWithShape="0">
          <a:gsLst>
            <a:gs pos="33000">
              <a:schemeClr val="bg1"/>
            </a:gs>
            <a:gs pos="100000">
              <a:srgbClr val="F3EF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 descr="1"/>
          <p:cNvPicPr>
            <a:picLocks noChangeAspect="1"/>
          </p:cNvPicPr>
          <p:nvPr userDrawn="1">
            <p:custDataLst>
              <p:tags r:id="rId5"/>
            </p:custDataLst>
          </p:nvPr>
        </p:nvPicPr>
        <p:blipFill>
          <a:blip r:embed="rId6">
            <a:lum contrast="6000"/>
          </a:blip>
          <a:srcRect l="45613" t="55004" r="32607" b="-2197"/>
          <a:stretch>
            <a:fillRect/>
          </a:stretch>
        </p:blipFill>
        <p:spPr>
          <a:xfrm rot="20940000">
            <a:off x="-101264" y="-130133"/>
            <a:ext cx="1466215" cy="894552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2309" h="1409">
                <a:moveTo>
                  <a:pt x="2309" y="396"/>
                </a:moveTo>
                <a:lnTo>
                  <a:pt x="2309" y="1409"/>
                </a:lnTo>
                <a:lnTo>
                  <a:pt x="0" y="1409"/>
                </a:lnTo>
                <a:lnTo>
                  <a:pt x="274" y="0"/>
                </a:lnTo>
                <a:lnTo>
                  <a:pt x="2309" y="396"/>
                </a:lnTo>
                <a:close/>
              </a:path>
            </a:pathLst>
          </a:cu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3.xml"/><Relationship Id="rId16" Type="http://schemas.openxmlformats.org/officeDocument/2006/relationships/tags" Target="../tags/tag62.xml"/><Relationship Id="rId15" Type="http://schemas.openxmlformats.org/officeDocument/2006/relationships/tags" Target="../tags/tag61.xml"/><Relationship Id="rId14" Type="http://schemas.openxmlformats.org/officeDocument/2006/relationships/tags" Target="../tags/tag60.xml"/><Relationship Id="rId13" Type="http://schemas.openxmlformats.org/officeDocument/2006/relationships/tags" Target="../tags/tag59.xml"/><Relationship Id="rId12" Type="http://schemas.openxmlformats.org/officeDocument/2006/relationships/tags" Target="../tags/tag5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26.xml"/><Relationship Id="rId16" Type="http://schemas.openxmlformats.org/officeDocument/2006/relationships/tags" Target="../tags/tag125.xml"/><Relationship Id="rId15" Type="http://schemas.openxmlformats.org/officeDocument/2006/relationships/tags" Target="../tags/tag124.xml"/><Relationship Id="rId14" Type="http://schemas.openxmlformats.org/officeDocument/2006/relationships/tags" Target="../tags/tag123.xml"/><Relationship Id="rId13" Type="http://schemas.openxmlformats.org/officeDocument/2006/relationships/tags" Target="../tags/tag122.xml"/><Relationship Id="rId12" Type="http://schemas.openxmlformats.org/officeDocument/2006/relationships/tags" Target="../tags/tag121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12000">
              <a:srgbClr val="FFFFFF"/>
            </a:gs>
            <a:gs pos="96000">
              <a:srgbClr val="EEE9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思源黑体 CN Medium" panose="020B06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思源黑体 CN Medium" panose="020B06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思源黑体 CN Medium" panose="020B06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思源黑体 CN Medium" panose="020B06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12000">
              <a:srgbClr val="FFFFFF"/>
            </a:gs>
            <a:gs pos="96000">
              <a:srgbClr val="EEE9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ea typeface="思源黑体 CN Medium" panose="020B0600000000000000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ea typeface="思源黑体 CN Medium" panose="020B0600000000000000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ea typeface="思源黑体 CN Medium" panose="020B0600000000000000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思源黑体 CN Medium" panose="020B0600000000000000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思源黑体 CN Medium" panose="020B06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134.xml"/><Relationship Id="rId8" Type="http://schemas.openxmlformats.org/officeDocument/2006/relationships/tags" Target="../tags/tag133.xml"/><Relationship Id="rId7" Type="http://schemas.openxmlformats.org/officeDocument/2006/relationships/tags" Target="../tags/tag132.xml"/><Relationship Id="rId6" Type="http://schemas.openxmlformats.org/officeDocument/2006/relationships/tags" Target="../tags/tag131.xml"/><Relationship Id="rId5" Type="http://schemas.openxmlformats.org/officeDocument/2006/relationships/tags" Target="../tags/tag130.xml"/><Relationship Id="rId4" Type="http://schemas.openxmlformats.org/officeDocument/2006/relationships/image" Target="../media/image1.png"/><Relationship Id="rId3" Type="http://schemas.openxmlformats.org/officeDocument/2006/relationships/tags" Target="../tags/tag129.xml"/><Relationship Id="rId2" Type="http://schemas.openxmlformats.org/officeDocument/2006/relationships/tags" Target="../tags/tag128.xml"/><Relationship Id="rId11" Type="http://schemas.openxmlformats.org/officeDocument/2006/relationships/notesSlide" Target="../notesSlides/notesSlide1.xml"/><Relationship Id="rId10" Type="http://schemas.openxmlformats.org/officeDocument/2006/relationships/slideLayout" Target="../slideLayouts/slideLayout3.xml"/><Relationship Id="rId1" Type="http://schemas.openxmlformats.org/officeDocument/2006/relationships/tags" Target="../tags/tag127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4.xml"/><Relationship Id="rId8" Type="http://schemas.openxmlformats.org/officeDocument/2006/relationships/slideLayout" Target="../slideLayouts/slideLayout2.xml"/><Relationship Id="rId7" Type="http://schemas.openxmlformats.org/officeDocument/2006/relationships/tags" Target="../tags/tag334.xml"/><Relationship Id="rId6" Type="http://schemas.openxmlformats.org/officeDocument/2006/relationships/tags" Target="../tags/tag333.xml"/><Relationship Id="rId5" Type="http://schemas.openxmlformats.org/officeDocument/2006/relationships/tags" Target="../tags/tag332.xml"/><Relationship Id="rId4" Type="http://schemas.openxmlformats.org/officeDocument/2006/relationships/image" Target="../media/image1.png"/><Relationship Id="rId3" Type="http://schemas.openxmlformats.org/officeDocument/2006/relationships/tags" Target="../tags/tag331.xml"/><Relationship Id="rId2" Type="http://schemas.openxmlformats.org/officeDocument/2006/relationships/tags" Target="../tags/tag330.xml"/><Relationship Id="rId1" Type="http://schemas.openxmlformats.org/officeDocument/2006/relationships/tags" Target="../tags/tag329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2.xml"/><Relationship Id="rId8" Type="http://schemas.openxmlformats.org/officeDocument/2006/relationships/tags" Target="../tags/tag141.xml"/><Relationship Id="rId7" Type="http://schemas.openxmlformats.org/officeDocument/2006/relationships/tags" Target="../tags/tag140.xml"/><Relationship Id="rId6" Type="http://schemas.openxmlformats.org/officeDocument/2006/relationships/tags" Target="../tags/tag139.xml"/><Relationship Id="rId5" Type="http://schemas.openxmlformats.org/officeDocument/2006/relationships/tags" Target="../tags/tag138.xml"/><Relationship Id="rId4" Type="http://schemas.openxmlformats.org/officeDocument/2006/relationships/tags" Target="../tags/tag137.xml"/><Relationship Id="rId34" Type="http://schemas.openxmlformats.org/officeDocument/2006/relationships/notesSlide" Target="../notesSlides/notesSlide2.xml"/><Relationship Id="rId33" Type="http://schemas.openxmlformats.org/officeDocument/2006/relationships/slideLayout" Target="../slideLayouts/slideLayout2.xml"/><Relationship Id="rId32" Type="http://schemas.openxmlformats.org/officeDocument/2006/relationships/tags" Target="../tags/tag165.xml"/><Relationship Id="rId31" Type="http://schemas.openxmlformats.org/officeDocument/2006/relationships/tags" Target="../tags/tag164.xml"/><Relationship Id="rId30" Type="http://schemas.openxmlformats.org/officeDocument/2006/relationships/tags" Target="../tags/tag163.xml"/><Relationship Id="rId3" Type="http://schemas.openxmlformats.org/officeDocument/2006/relationships/tags" Target="../tags/tag136.xml"/><Relationship Id="rId29" Type="http://schemas.openxmlformats.org/officeDocument/2006/relationships/tags" Target="../tags/tag162.xml"/><Relationship Id="rId28" Type="http://schemas.openxmlformats.org/officeDocument/2006/relationships/tags" Target="../tags/tag161.xml"/><Relationship Id="rId27" Type="http://schemas.openxmlformats.org/officeDocument/2006/relationships/tags" Target="../tags/tag160.xml"/><Relationship Id="rId26" Type="http://schemas.openxmlformats.org/officeDocument/2006/relationships/tags" Target="../tags/tag159.xml"/><Relationship Id="rId25" Type="http://schemas.openxmlformats.org/officeDocument/2006/relationships/tags" Target="../tags/tag158.xml"/><Relationship Id="rId24" Type="http://schemas.openxmlformats.org/officeDocument/2006/relationships/tags" Target="../tags/tag157.xml"/><Relationship Id="rId23" Type="http://schemas.openxmlformats.org/officeDocument/2006/relationships/tags" Target="../tags/tag156.xml"/><Relationship Id="rId22" Type="http://schemas.openxmlformats.org/officeDocument/2006/relationships/tags" Target="../tags/tag155.xml"/><Relationship Id="rId21" Type="http://schemas.openxmlformats.org/officeDocument/2006/relationships/tags" Target="../tags/tag154.xml"/><Relationship Id="rId20" Type="http://schemas.openxmlformats.org/officeDocument/2006/relationships/tags" Target="../tags/tag153.xml"/><Relationship Id="rId2" Type="http://schemas.openxmlformats.org/officeDocument/2006/relationships/image" Target="../media/image1.png"/><Relationship Id="rId19" Type="http://schemas.openxmlformats.org/officeDocument/2006/relationships/tags" Target="../tags/tag152.xml"/><Relationship Id="rId18" Type="http://schemas.openxmlformats.org/officeDocument/2006/relationships/tags" Target="../tags/tag151.xml"/><Relationship Id="rId17" Type="http://schemas.openxmlformats.org/officeDocument/2006/relationships/tags" Target="../tags/tag150.xml"/><Relationship Id="rId16" Type="http://schemas.openxmlformats.org/officeDocument/2006/relationships/tags" Target="../tags/tag149.xml"/><Relationship Id="rId15" Type="http://schemas.openxmlformats.org/officeDocument/2006/relationships/tags" Target="../tags/tag148.xml"/><Relationship Id="rId14" Type="http://schemas.openxmlformats.org/officeDocument/2006/relationships/tags" Target="../tags/tag147.xml"/><Relationship Id="rId13" Type="http://schemas.openxmlformats.org/officeDocument/2006/relationships/tags" Target="../tags/tag146.xml"/><Relationship Id="rId12" Type="http://schemas.openxmlformats.org/officeDocument/2006/relationships/tags" Target="../tags/tag145.xml"/><Relationship Id="rId11" Type="http://schemas.openxmlformats.org/officeDocument/2006/relationships/tags" Target="../tags/tag144.xml"/><Relationship Id="rId10" Type="http://schemas.openxmlformats.org/officeDocument/2006/relationships/tags" Target="../tags/tag143.xml"/><Relationship Id="rId1" Type="http://schemas.openxmlformats.org/officeDocument/2006/relationships/tags" Target="../tags/tag135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173.xml"/><Relationship Id="rId8" Type="http://schemas.openxmlformats.org/officeDocument/2006/relationships/tags" Target="../tags/tag172.xml"/><Relationship Id="rId7" Type="http://schemas.openxmlformats.org/officeDocument/2006/relationships/tags" Target="../tags/tag171.xml"/><Relationship Id="rId6" Type="http://schemas.openxmlformats.org/officeDocument/2006/relationships/tags" Target="../tags/tag170.xml"/><Relationship Id="rId5" Type="http://schemas.openxmlformats.org/officeDocument/2006/relationships/tags" Target="../tags/tag169.xml"/><Relationship Id="rId4" Type="http://schemas.openxmlformats.org/officeDocument/2006/relationships/tags" Target="../tags/tag168.xml"/><Relationship Id="rId3" Type="http://schemas.openxmlformats.org/officeDocument/2006/relationships/tags" Target="../tags/tag167.xml"/><Relationship Id="rId20" Type="http://schemas.openxmlformats.org/officeDocument/2006/relationships/notesSlide" Target="../notesSlides/notesSlide3.xml"/><Relationship Id="rId2" Type="http://schemas.openxmlformats.org/officeDocument/2006/relationships/image" Target="../media/image1.png"/><Relationship Id="rId19" Type="http://schemas.openxmlformats.org/officeDocument/2006/relationships/slideLayout" Target="../slideLayouts/slideLayout2.xml"/><Relationship Id="rId18" Type="http://schemas.openxmlformats.org/officeDocument/2006/relationships/tags" Target="../tags/tag182.xml"/><Relationship Id="rId17" Type="http://schemas.openxmlformats.org/officeDocument/2006/relationships/tags" Target="../tags/tag181.xml"/><Relationship Id="rId16" Type="http://schemas.openxmlformats.org/officeDocument/2006/relationships/tags" Target="../tags/tag180.xml"/><Relationship Id="rId15" Type="http://schemas.openxmlformats.org/officeDocument/2006/relationships/tags" Target="../tags/tag179.xml"/><Relationship Id="rId14" Type="http://schemas.openxmlformats.org/officeDocument/2006/relationships/tags" Target="../tags/tag178.xml"/><Relationship Id="rId13" Type="http://schemas.openxmlformats.org/officeDocument/2006/relationships/tags" Target="../tags/tag177.xml"/><Relationship Id="rId12" Type="http://schemas.openxmlformats.org/officeDocument/2006/relationships/tags" Target="../tags/tag176.xml"/><Relationship Id="rId11" Type="http://schemas.openxmlformats.org/officeDocument/2006/relationships/tags" Target="../tags/tag175.xml"/><Relationship Id="rId10" Type="http://schemas.openxmlformats.org/officeDocument/2006/relationships/tags" Target="../tags/tag174.xml"/><Relationship Id="rId1" Type="http://schemas.openxmlformats.org/officeDocument/2006/relationships/tags" Target="../tags/tag166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190.xml"/><Relationship Id="rId8" Type="http://schemas.openxmlformats.org/officeDocument/2006/relationships/tags" Target="../tags/tag189.xml"/><Relationship Id="rId7" Type="http://schemas.openxmlformats.org/officeDocument/2006/relationships/tags" Target="../tags/tag188.xml"/><Relationship Id="rId6" Type="http://schemas.openxmlformats.org/officeDocument/2006/relationships/tags" Target="../tags/tag187.xml"/><Relationship Id="rId5" Type="http://schemas.openxmlformats.org/officeDocument/2006/relationships/tags" Target="../tags/tag186.xml"/><Relationship Id="rId4" Type="http://schemas.openxmlformats.org/officeDocument/2006/relationships/tags" Target="../tags/tag185.xml"/><Relationship Id="rId3" Type="http://schemas.openxmlformats.org/officeDocument/2006/relationships/tags" Target="../tags/tag184.xml"/><Relationship Id="rId2" Type="http://schemas.openxmlformats.org/officeDocument/2006/relationships/tags" Target="../tags/tag183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197.xml"/><Relationship Id="rId16" Type="http://schemas.openxmlformats.org/officeDocument/2006/relationships/tags" Target="../tags/tag196.xml"/><Relationship Id="rId15" Type="http://schemas.openxmlformats.org/officeDocument/2006/relationships/tags" Target="../tags/tag195.xml"/><Relationship Id="rId14" Type="http://schemas.openxmlformats.org/officeDocument/2006/relationships/tags" Target="../tags/tag194.xml"/><Relationship Id="rId13" Type="http://schemas.openxmlformats.org/officeDocument/2006/relationships/image" Target="../media/image1.png"/><Relationship Id="rId12" Type="http://schemas.openxmlformats.org/officeDocument/2006/relationships/tags" Target="../tags/tag193.xml"/><Relationship Id="rId11" Type="http://schemas.openxmlformats.org/officeDocument/2006/relationships/tags" Target="../tags/tag192.xml"/><Relationship Id="rId10" Type="http://schemas.openxmlformats.org/officeDocument/2006/relationships/tags" Target="../tags/tag19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205.xml"/><Relationship Id="rId8" Type="http://schemas.openxmlformats.org/officeDocument/2006/relationships/tags" Target="../tags/tag204.xml"/><Relationship Id="rId7" Type="http://schemas.openxmlformats.org/officeDocument/2006/relationships/tags" Target="../tags/tag203.xml"/><Relationship Id="rId6" Type="http://schemas.openxmlformats.org/officeDocument/2006/relationships/tags" Target="../tags/tag202.xml"/><Relationship Id="rId5" Type="http://schemas.openxmlformats.org/officeDocument/2006/relationships/tags" Target="../tags/tag201.xml"/><Relationship Id="rId4" Type="http://schemas.openxmlformats.org/officeDocument/2006/relationships/tags" Target="../tags/tag200.xml"/><Relationship Id="rId3" Type="http://schemas.openxmlformats.org/officeDocument/2006/relationships/tags" Target="../tags/tag199.xml"/><Relationship Id="rId23" Type="http://schemas.openxmlformats.org/officeDocument/2006/relationships/slideLayout" Target="../slideLayouts/slideLayout18.xml"/><Relationship Id="rId22" Type="http://schemas.openxmlformats.org/officeDocument/2006/relationships/tags" Target="../tags/tag217.xml"/><Relationship Id="rId21" Type="http://schemas.openxmlformats.org/officeDocument/2006/relationships/tags" Target="../tags/tag216.xml"/><Relationship Id="rId20" Type="http://schemas.openxmlformats.org/officeDocument/2006/relationships/tags" Target="../tags/tag215.xml"/><Relationship Id="rId2" Type="http://schemas.openxmlformats.org/officeDocument/2006/relationships/image" Target="../media/image1.png"/><Relationship Id="rId19" Type="http://schemas.openxmlformats.org/officeDocument/2006/relationships/tags" Target="../tags/tag214.xml"/><Relationship Id="rId18" Type="http://schemas.openxmlformats.org/officeDocument/2006/relationships/tags" Target="../tags/tag213.xml"/><Relationship Id="rId17" Type="http://schemas.openxmlformats.org/officeDocument/2006/relationships/tags" Target="../tags/tag212.xml"/><Relationship Id="rId16" Type="http://schemas.openxmlformats.org/officeDocument/2006/relationships/tags" Target="../tags/tag211.xml"/><Relationship Id="rId15" Type="http://schemas.openxmlformats.org/officeDocument/2006/relationships/tags" Target="../tags/tag210.xml"/><Relationship Id="rId14" Type="http://schemas.openxmlformats.org/officeDocument/2006/relationships/tags" Target="../tags/tag209.xml"/><Relationship Id="rId13" Type="http://schemas.openxmlformats.org/officeDocument/2006/relationships/tags" Target="../tags/tag208.xml"/><Relationship Id="rId12" Type="http://schemas.openxmlformats.org/officeDocument/2006/relationships/image" Target="../media/image3.jpeg"/><Relationship Id="rId11" Type="http://schemas.openxmlformats.org/officeDocument/2006/relationships/tags" Target="../tags/tag207.xml"/><Relationship Id="rId10" Type="http://schemas.openxmlformats.org/officeDocument/2006/relationships/tags" Target="../tags/tag206.xml"/><Relationship Id="rId1" Type="http://schemas.openxmlformats.org/officeDocument/2006/relationships/tags" Target="../tags/tag198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25.xml"/><Relationship Id="rId8" Type="http://schemas.openxmlformats.org/officeDocument/2006/relationships/tags" Target="../tags/tag224.xml"/><Relationship Id="rId7" Type="http://schemas.openxmlformats.org/officeDocument/2006/relationships/tags" Target="../tags/tag223.xml"/><Relationship Id="rId6" Type="http://schemas.openxmlformats.org/officeDocument/2006/relationships/tags" Target="../tags/tag222.xml"/><Relationship Id="rId5" Type="http://schemas.openxmlformats.org/officeDocument/2006/relationships/tags" Target="../tags/tag221.xml"/><Relationship Id="rId4" Type="http://schemas.openxmlformats.org/officeDocument/2006/relationships/tags" Target="../tags/tag220.xml"/><Relationship Id="rId3" Type="http://schemas.openxmlformats.org/officeDocument/2006/relationships/tags" Target="../tags/tag219.xml"/><Relationship Id="rId24" Type="http://schemas.openxmlformats.org/officeDocument/2006/relationships/slideLayout" Target="../slideLayouts/slideLayout18.xml"/><Relationship Id="rId23" Type="http://schemas.openxmlformats.org/officeDocument/2006/relationships/tags" Target="../tags/tag236.xml"/><Relationship Id="rId22" Type="http://schemas.openxmlformats.org/officeDocument/2006/relationships/tags" Target="../tags/tag235.xml"/><Relationship Id="rId21" Type="http://schemas.openxmlformats.org/officeDocument/2006/relationships/tags" Target="../tags/tag234.xml"/><Relationship Id="rId20" Type="http://schemas.openxmlformats.org/officeDocument/2006/relationships/tags" Target="../tags/tag233.xml"/><Relationship Id="rId2" Type="http://schemas.openxmlformats.org/officeDocument/2006/relationships/image" Target="../media/image4.jpeg"/><Relationship Id="rId19" Type="http://schemas.openxmlformats.org/officeDocument/2006/relationships/tags" Target="../tags/tag232.xml"/><Relationship Id="rId18" Type="http://schemas.openxmlformats.org/officeDocument/2006/relationships/tags" Target="../tags/tag231.xml"/><Relationship Id="rId17" Type="http://schemas.openxmlformats.org/officeDocument/2006/relationships/tags" Target="../tags/tag230.xml"/><Relationship Id="rId16" Type="http://schemas.openxmlformats.org/officeDocument/2006/relationships/tags" Target="../tags/tag229.xml"/><Relationship Id="rId15" Type="http://schemas.openxmlformats.org/officeDocument/2006/relationships/image" Target="../media/image7.jpeg"/><Relationship Id="rId14" Type="http://schemas.openxmlformats.org/officeDocument/2006/relationships/tags" Target="../tags/tag228.xml"/><Relationship Id="rId13" Type="http://schemas.openxmlformats.org/officeDocument/2006/relationships/image" Target="../media/image6.svg"/><Relationship Id="rId12" Type="http://schemas.openxmlformats.org/officeDocument/2006/relationships/image" Target="../media/image5.png"/><Relationship Id="rId11" Type="http://schemas.openxmlformats.org/officeDocument/2006/relationships/tags" Target="../tags/tag227.xml"/><Relationship Id="rId10" Type="http://schemas.openxmlformats.org/officeDocument/2006/relationships/tags" Target="../tags/tag226.xml"/><Relationship Id="rId1" Type="http://schemas.openxmlformats.org/officeDocument/2006/relationships/tags" Target="../tags/tag218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44.xml"/><Relationship Id="rId8" Type="http://schemas.openxmlformats.org/officeDocument/2006/relationships/tags" Target="../tags/tag243.xml"/><Relationship Id="rId7" Type="http://schemas.openxmlformats.org/officeDocument/2006/relationships/tags" Target="../tags/tag242.xml"/><Relationship Id="rId6" Type="http://schemas.openxmlformats.org/officeDocument/2006/relationships/tags" Target="../tags/tag241.xml"/><Relationship Id="rId5" Type="http://schemas.openxmlformats.org/officeDocument/2006/relationships/tags" Target="../tags/tag240.xml"/><Relationship Id="rId4" Type="http://schemas.openxmlformats.org/officeDocument/2006/relationships/tags" Target="../tags/tag239.xml"/><Relationship Id="rId30" Type="http://schemas.openxmlformats.org/officeDocument/2006/relationships/slideLayout" Target="../slideLayouts/slideLayout18.xml"/><Relationship Id="rId3" Type="http://schemas.openxmlformats.org/officeDocument/2006/relationships/tags" Target="../tags/tag238.xml"/><Relationship Id="rId29" Type="http://schemas.openxmlformats.org/officeDocument/2006/relationships/tags" Target="../tags/tag264.xml"/><Relationship Id="rId28" Type="http://schemas.openxmlformats.org/officeDocument/2006/relationships/tags" Target="../tags/tag263.xml"/><Relationship Id="rId27" Type="http://schemas.openxmlformats.org/officeDocument/2006/relationships/tags" Target="../tags/tag262.xml"/><Relationship Id="rId26" Type="http://schemas.openxmlformats.org/officeDocument/2006/relationships/tags" Target="../tags/tag261.xml"/><Relationship Id="rId25" Type="http://schemas.openxmlformats.org/officeDocument/2006/relationships/tags" Target="../tags/tag260.xml"/><Relationship Id="rId24" Type="http://schemas.openxmlformats.org/officeDocument/2006/relationships/tags" Target="../tags/tag259.xml"/><Relationship Id="rId23" Type="http://schemas.openxmlformats.org/officeDocument/2006/relationships/tags" Target="../tags/tag258.xml"/><Relationship Id="rId22" Type="http://schemas.openxmlformats.org/officeDocument/2006/relationships/tags" Target="../tags/tag257.xml"/><Relationship Id="rId21" Type="http://schemas.openxmlformats.org/officeDocument/2006/relationships/tags" Target="../tags/tag256.xml"/><Relationship Id="rId20" Type="http://schemas.openxmlformats.org/officeDocument/2006/relationships/tags" Target="../tags/tag255.xml"/><Relationship Id="rId2" Type="http://schemas.openxmlformats.org/officeDocument/2006/relationships/tags" Target="../tags/tag237.xml"/><Relationship Id="rId19" Type="http://schemas.openxmlformats.org/officeDocument/2006/relationships/tags" Target="../tags/tag254.xml"/><Relationship Id="rId18" Type="http://schemas.openxmlformats.org/officeDocument/2006/relationships/tags" Target="../tags/tag253.xml"/><Relationship Id="rId17" Type="http://schemas.openxmlformats.org/officeDocument/2006/relationships/tags" Target="../tags/tag252.xml"/><Relationship Id="rId16" Type="http://schemas.openxmlformats.org/officeDocument/2006/relationships/tags" Target="../tags/tag251.xml"/><Relationship Id="rId15" Type="http://schemas.openxmlformats.org/officeDocument/2006/relationships/tags" Target="../tags/tag250.xml"/><Relationship Id="rId14" Type="http://schemas.openxmlformats.org/officeDocument/2006/relationships/tags" Target="../tags/tag249.xml"/><Relationship Id="rId13" Type="http://schemas.openxmlformats.org/officeDocument/2006/relationships/tags" Target="../tags/tag248.xml"/><Relationship Id="rId12" Type="http://schemas.openxmlformats.org/officeDocument/2006/relationships/tags" Target="../tags/tag247.xml"/><Relationship Id="rId11" Type="http://schemas.openxmlformats.org/officeDocument/2006/relationships/tags" Target="../tags/tag246.xml"/><Relationship Id="rId10" Type="http://schemas.openxmlformats.org/officeDocument/2006/relationships/tags" Target="../tags/tag245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272.xml"/><Relationship Id="rId8" Type="http://schemas.openxmlformats.org/officeDocument/2006/relationships/tags" Target="../tags/tag271.xml"/><Relationship Id="rId7" Type="http://schemas.openxmlformats.org/officeDocument/2006/relationships/tags" Target="../tags/tag270.xml"/><Relationship Id="rId6" Type="http://schemas.openxmlformats.org/officeDocument/2006/relationships/tags" Target="../tags/tag269.xml"/><Relationship Id="rId5" Type="http://schemas.openxmlformats.org/officeDocument/2006/relationships/tags" Target="../tags/tag268.xml"/><Relationship Id="rId43" Type="http://schemas.openxmlformats.org/officeDocument/2006/relationships/slideLayout" Target="../slideLayouts/slideLayout18.xml"/><Relationship Id="rId42" Type="http://schemas.openxmlformats.org/officeDocument/2006/relationships/tags" Target="../tags/tag297.xml"/><Relationship Id="rId41" Type="http://schemas.openxmlformats.org/officeDocument/2006/relationships/image" Target="../media/image15.svg"/><Relationship Id="rId40" Type="http://schemas.openxmlformats.org/officeDocument/2006/relationships/image" Target="../media/image14.png"/><Relationship Id="rId4" Type="http://schemas.openxmlformats.org/officeDocument/2006/relationships/tags" Target="../tags/tag267.xml"/><Relationship Id="rId39" Type="http://schemas.openxmlformats.org/officeDocument/2006/relationships/tags" Target="../tags/tag296.xml"/><Relationship Id="rId38" Type="http://schemas.openxmlformats.org/officeDocument/2006/relationships/image" Target="../media/image13.svg"/><Relationship Id="rId37" Type="http://schemas.openxmlformats.org/officeDocument/2006/relationships/image" Target="../media/image12.png"/><Relationship Id="rId36" Type="http://schemas.openxmlformats.org/officeDocument/2006/relationships/tags" Target="../tags/tag295.xml"/><Relationship Id="rId35" Type="http://schemas.openxmlformats.org/officeDocument/2006/relationships/image" Target="../media/image11.svg"/><Relationship Id="rId34" Type="http://schemas.openxmlformats.org/officeDocument/2006/relationships/image" Target="../media/image10.png"/><Relationship Id="rId33" Type="http://schemas.openxmlformats.org/officeDocument/2006/relationships/tags" Target="../tags/tag294.xml"/><Relationship Id="rId32" Type="http://schemas.openxmlformats.org/officeDocument/2006/relationships/image" Target="../media/image9.svg"/><Relationship Id="rId31" Type="http://schemas.openxmlformats.org/officeDocument/2006/relationships/image" Target="../media/image8.png"/><Relationship Id="rId30" Type="http://schemas.openxmlformats.org/officeDocument/2006/relationships/tags" Target="../tags/tag293.xml"/><Relationship Id="rId3" Type="http://schemas.openxmlformats.org/officeDocument/2006/relationships/tags" Target="../tags/tag266.xml"/><Relationship Id="rId29" Type="http://schemas.openxmlformats.org/officeDocument/2006/relationships/tags" Target="../tags/tag292.xml"/><Relationship Id="rId28" Type="http://schemas.openxmlformats.org/officeDocument/2006/relationships/tags" Target="../tags/tag291.xml"/><Relationship Id="rId27" Type="http://schemas.openxmlformats.org/officeDocument/2006/relationships/tags" Target="../tags/tag290.xml"/><Relationship Id="rId26" Type="http://schemas.openxmlformats.org/officeDocument/2006/relationships/tags" Target="../tags/tag289.xml"/><Relationship Id="rId25" Type="http://schemas.openxmlformats.org/officeDocument/2006/relationships/tags" Target="../tags/tag288.xml"/><Relationship Id="rId24" Type="http://schemas.openxmlformats.org/officeDocument/2006/relationships/tags" Target="../tags/tag287.xml"/><Relationship Id="rId23" Type="http://schemas.openxmlformats.org/officeDocument/2006/relationships/tags" Target="../tags/tag286.xml"/><Relationship Id="rId22" Type="http://schemas.openxmlformats.org/officeDocument/2006/relationships/tags" Target="../tags/tag285.xml"/><Relationship Id="rId21" Type="http://schemas.openxmlformats.org/officeDocument/2006/relationships/tags" Target="../tags/tag284.xml"/><Relationship Id="rId20" Type="http://schemas.openxmlformats.org/officeDocument/2006/relationships/tags" Target="../tags/tag283.xml"/><Relationship Id="rId2" Type="http://schemas.openxmlformats.org/officeDocument/2006/relationships/image" Target="../media/image1.png"/><Relationship Id="rId19" Type="http://schemas.openxmlformats.org/officeDocument/2006/relationships/tags" Target="../tags/tag282.xml"/><Relationship Id="rId18" Type="http://schemas.openxmlformats.org/officeDocument/2006/relationships/tags" Target="../tags/tag281.xml"/><Relationship Id="rId17" Type="http://schemas.openxmlformats.org/officeDocument/2006/relationships/tags" Target="../tags/tag280.xml"/><Relationship Id="rId16" Type="http://schemas.openxmlformats.org/officeDocument/2006/relationships/tags" Target="../tags/tag279.xml"/><Relationship Id="rId15" Type="http://schemas.openxmlformats.org/officeDocument/2006/relationships/tags" Target="../tags/tag278.xml"/><Relationship Id="rId14" Type="http://schemas.openxmlformats.org/officeDocument/2006/relationships/tags" Target="../tags/tag277.xml"/><Relationship Id="rId13" Type="http://schemas.openxmlformats.org/officeDocument/2006/relationships/tags" Target="../tags/tag276.xml"/><Relationship Id="rId12" Type="http://schemas.openxmlformats.org/officeDocument/2006/relationships/tags" Target="../tags/tag275.xml"/><Relationship Id="rId11" Type="http://schemas.openxmlformats.org/officeDocument/2006/relationships/tags" Target="../tags/tag274.xml"/><Relationship Id="rId10" Type="http://schemas.openxmlformats.org/officeDocument/2006/relationships/tags" Target="../tags/tag273.xml"/><Relationship Id="rId1" Type="http://schemas.openxmlformats.org/officeDocument/2006/relationships/tags" Target="../tags/tag265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306.xml"/><Relationship Id="rId8" Type="http://schemas.openxmlformats.org/officeDocument/2006/relationships/tags" Target="../tags/tag305.xml"/><Relationship Id="rId7" Type="http://schemas.openxmlformats.org/officeDocument/2006/relationships/tags" Target="../tags/tag304.xml"/><Relationship Id="rId6" Type="http://schemas.openxmlformats.org/officeDocument/2006/relationships/tags" Target="../tags/tag303.xml"/><Relationship Id="rId5" Type="http://schemas.openxmlformats.org/officeDocument/2006/relationships/tags" Target="../tags/tag302.xml"/><Relationship Id="rId4" Type="http://schemas.openxmlformats.org/officeDocument/2006/relationships/tags" Target="../tags/tag301.xml"/><Relationship Id="rId32" Type="http://schemas.openxmlformats.org/officeDocument/2006/relationships/slideLayout" Target="../slideLayouts/slideLayout18.xml"/><Relationship Id="rId31" Type="http://schemas.openxmlformats.org/officeDocument/2006/relationships/tags" Target="../tags/tag328.xml"/><Relationship Id="rId30" Type="http://schemas.openxmlformats.org/officeDocument/2006/relationships/tags" Target="../tags/tag327.xml"/><Relationship Id="rId3" Type="http://schemas.openxmlformats.org/officeDocument/2006/relationships/tags" Target="../tags/tag300.xml"/><Relationship Id="rId29" Type="http://schemas.openxmlformats.org/officeDocument/2006/relationships/tags" Target="../tags/tag326.xml"/><Relationship Id="rId28" Type="http://schemas.openxmlformats.org/officeDocument/2006/relationships/tags" Target="../tags/tag325.xml"/><Relationship Id="rId27" Type="http://schemas.openxmlformats.org/officeDocument/2006/relationships/tags" Target="../tags/tag324.xml"/><Relationship Id="rId26" Type="http://schemas.openxmlformats.org/officeDocument/2006/relationships/tags" Target="../tags/tag323.xml"/><Relationship Id="rId25" Type="http://schemas.openxmlformats.org/officeDocument/2006/relationships/tags" Target="../tags/tag322.xml"/><Relationship Id="rId24" Type="http://schemas.openxmlformats.org/officeDocument/2006/relationships/tags" Target="../tags/tag321.xml"/><Relationship Id="rId23" Type="http://schemas.openxmlformats.org/officeDocument/2006/relationships/tags" Target="../tags/tag320.xml"/><Relationship Id="rId22" Type="http://schemas.openxmlformats.org/officeDocument/2006/relationships/tags" Target="../tags/tag319.xml"/><Relationship Id="rId21" Type="http://schemas.openxmlformats.org/officeDocument/2006/relationships/tags" Target="../tags/tag318.xml"/><Relationship Id="rId20" Type="http://schemas.openxmlformats.org/officeDocument/2006/relationships/tags" Target="../tags/tag317.xml"/><Relationship Id="rId2" Type="http://schemas.openxmlformats.org/officeDocument/2006/relationships/tags" Target="../tags/tag299.xml"/><Relationship Id="rId19" Type="http://schemas.openxmlformats.org/officeDocument/2006/relationships/tags" Target="../tags/tag316.xml"/><Relationship Id="rId18" Type="http://schemas.openxmlformats.org/officeDocument/2006/relationships/tags" Target="../tags/tag315.xml"/><Relationship Id="rId17" Type="http://schemas.openxmlformats.org/officeDocument/2006/relationships/tags" Target="../tags/tag314.xml"/><Relationship Id="rId16" Type="http://schemas.openxmlformats.org/officeDocument/2006/relationships/tags" Target="../tags/tag313.xml"/><Relationship Id="rId15" Type="http://schemas.openxmlformats.org/officeDocument/2006/relationships/tags" Target="../tags/tag312.xml"/><Relationship Id="rId14" Type="http://schemas.openxmlformats.org/officeDocument/2006/relationships/tags" Target="../tags/tag311.xml"/><Relationship Id="rId13" Type="http://schemas.openxmlformats.org/officeDocument/2006/relationships/tags" Target="../tags/tag310.xml"/><Relationship Id="rId12" Type="http://schemas.openxmlformats.org/officeDocument/2006/relationships/tags" Target="../tags/tag309.xml"/><Relationship Id="rId11" Type="http://schemas.openxmlformats.org/officeDocument/2006/relationships/tags" Target="../tags/tag308.xml"/><Relationship Id="rId10" Type="http://schemas.openxmlformats.org/officeDocument/2006/relationships/tags" Target="../tags/tag307.xml"/><Relationship Id="rId1" Type="http://schemas.openxmlformats.org/officeDocument/2006/relationships/tags" Target="../tags/tag29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3" name="单圆角矩形 52"/>
          <p:cNvSpPr/>
          <p:nvPr>
            <p:custDataLst>
              <p:tags r:id="rId1"/>
            </p:custDataLst>
          </p:nvPr>
        </p:nvSpPr>
        <p:spPr>
          <a:xfrm flipH="1">
            <a:off x="704215" y="5872480"/>
            <a:ext cx="11481435" cy="1004570"/>
          </a:xfrm>
          <a:prstGeom prst="round1Rect">
            <a:avLst>
              <a:gd name="adj" fmla="val 24063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单圆角矩形 53"/>
          <p:cNvSpPr/>
          <p:nvPr>
            <p:custDataLst>
              <p:tags r:id="rId2"/>
            </p:custDataLst>
          </p:nvPr>
        </p:nvSpPr>
        <p:spPr>
          <a:xfrm>
            <a:off x="-6350" y="6163945"/>
            <a:ext cx="2284730" cy="713105"/>
          </a:xfrm>
          <a:prstGeom prst="round1Rect">
            <a:avLst>
              <a:gd name="adj" fmla="val 37488"/>
            </a:avLst>
          </a:prstGeom>
          <a:solidFill>
            <a:srgbClr val="967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5" name="直接箭头连接符 54"/>
          <p:cNvCxnSpPr/>
          <p:nvPr>
            <p:custDataLst>
              <p:tags r:id="rId3"/>
            </p:custDataLst>
          </p:nvPr>
        </p:nvCxnSpPr>
        <p:spPr>
          <a:xfrm>
            <a:off x="714375" y="6520815"/>
            <a:ext cx="1064260" cy="0"/>
          </a:xfrm>
          <a:prstGeom prst="straightConnector1">
            <a:avLst/>
          </a:prstGeom>
          <a:ln w="317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图片 47" descr="1"/>
          <p:cNvPicPr>
            <a:picLocks noChangeAspect="1"/>
          </p:cNvPicPr>
          <p:nvPr/>
        </p:nvPicPr>
        <p:blipFill>
          <a:blip r:embed="rId4">
            <a:alphaModFix amt="10000"/>
            <a:lum contrast="6000"/>
          </a:blip>
          <a:srcRect l="83342" t="30312"/>
          <a:stretch>
            <a:fillRect/>
          </a:stretch>
        </p:blipFill>
        <p:spPr>
          <a:xfrm flipH="1">
            <a:off x="7571105" y="0"/>
            <a:ext cx="4620895" cy="544258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101715" y="1968500"/>
            <a:ext cx="5513705" cy="22644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r"/>
            <a:r>
              <a:rPr lang="en-US" sz="6600">
                <a:gradFill>
                  <a:gsLst>
                    <a:gs pos="100000">
                      <a:srgbClr val="F881FF"/>
                    </a:gs>
                    <a:gs pos="34000">
                      <a:srgbClr val="562FFF"/>
                    </a:gs>
                  </a:gsLst>
                  <a:lin ang="135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{topic}</a:t>
            </a:r>
            <a:endParaRPr lang="zh-CN" altLang="en-US" sz="6600">
              <a:gradFill>
                <a:gsLst>
                  <a:gs pos="100000">
                    <a:srgbClr val="F881FF"/>
                  </a:gs>
                  <a:gs pos="34000">
                    <a:srgbClr val="562FFF"/>
                  </a:gs>
                </a:gsLst>
                <a:lin ang="135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757670" y="4284980"/>
            <a:ext cx="485775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r" fontAlgn="auto">
              <a:lnSpc>
                <a:spcPct val="150000"/>
              </a:lnSpc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{desc}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4">
            <a:alphaModFix amt="15000"/>
            <a:lum contrast="6000"/>
          </a:blip>
          <a:srcRect l="70885"/>
          <a:stretch>
            <a:fillRect/>
          </a:stretch>
        </p:blipFill>
        <p:spPr>
          <a:xfrm>
            <a:off x="1905" y="443865"/>
            <a:ext cx="5730240" cy="5541010"/>
          </a:xfrm>
          <a:prstGeom prst="rect">
            <a:avLst/>
          </a:prstGeom>
        </p:spPr>
      </p:pic>
      <p:pic>
        <p:nvPicPr>
          <p:cNvPr id="7" name="图片 6" descr="1"/>
          <p:cNvPicPr>
            <a:picLocks noChangeAspect="1"/>
          </p:cNvPicPr>
          <p:nvPr/>
        </p:nvPicPr>
        <p:blipFill>
          <a:blip r:embed="rId4">
            <a:lum contrast="6000"/>
          </a:blip>
          <a:srcRect l="32471" t="2197" r="32607" b="-2197"/>
          <a:stretch>
            <a:fillRect/>
          </a:stretch>
        </p:blipFill>
        <p:spPr>
          <a:xfrm rot="17580000">
            <a:off x="3775710" y="1435735"/>
            <a:ext cx="1518285" cy="1224280"/>
          </a:xfrm>
          <a:prstGeom prst="rect">
            <a:avLst/>
          </a:prstGeom>
        </p:spPr>
      </p:pic>
      <p:pic>
        <p:nvPicPr>
          <p:cNvPr id="9" name="图片 8" descr="1"/>
          <p:cNvPicPr>
            <a:picLocks noChangeAspect="1"/>
          </p:cNvPicPr>
          <p:nvPr/>
        </p:nvPicPr>
        <p:blipFill>
          <a:blip r:embed="rId4">
            <a:lum contrast="6000"/>
          </a:blip>
          <a:srcRect l="65078"/>
          <a:stretch>
            <a:fillRect/>
          </a:stretch>
        </p:blipFill>
        <p:spPr>
          <a:xfrm rot="1200000" flipV="1">
            <a:off x="302260" y="1521460"/>
            <a:ext cx="5019040" cy="4045585"/>
          </a:xfrm>
          <a:prstGeom prst="rect">
            <a:avLst/>
          </a:prstGeom>
        </p:spPr>
      </p:pic>
      <p:sp>
        <p:nvSpPr>
          <p:cNvPr id="35" name="圆角矩形 34"/>
          <p:cNvSpPr/>
          <p:nvPr/>
        </p:nvSpPr>
        <p:spPr>
          <a:xfrm>
            <a:off x="7891145" y="6202680"/>
            <a:ext cx="1758950" cy="394970"/>
          </a:xfrm>
          <a:prstGeom prst="roundRect">
            <a:avLst>
              <a:gd name="adj" fmla="val 50000"/>
            </a:avLst>
          </a:prstGeom>
          <a:solidFill>
            <a:srgbClr val="EEE9FF"/>
          </a:solidFill>
          <a:ln>
            <a:solidFill>
              <a:srgbClr val="EEE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圆角矩形 37"/>
          <p:cNvSpPr/>
          <p:nvPr/>
        </p:nvSpPr>
        <p:spPr>
          <a:xfrm>
            <a:off x="9863455" y="6202680"/>
            <a:ext cx="1758950" cy="394970"/>
          </a:xfrm>
          <a:prstGeom prst="roundRect">
            <a:avLst>
              <a:gd name="adj" fmla="val 50000"/>
            </a:avLst>
          </a:prstGeom>
          <a:solidFill>
            <a:srgbClr val="EEE9FF"/>
          </a:solidFill>
          <a:ln>
            <a:solidFill>
              <a:srgbClr val="EEE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8001000" y="6263005"/>
            <a:ext cx="1462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汇报人：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{author}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6"/>
            </p:custDataLst>
          </p:nvPr>
        </p:nvSpPr>
        <p:spPr>
          <a:xfrm>
            <a:off x="9973310" y="6263005"/>
            <a:ext cx="146240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r"/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日期：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{datetime}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7"/>
            </p:custDataLst>
          </p:nvPr>
        </p:nvSpPr>
        <p:spPr>
          <a:xfrm>
            <a:off x="612775" y="490220"/>
            <a:ext cx="2894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 cap="all">
                <a:solidFill>
                  <a:srgbClr val="967AFF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your logo </a:t>
            </a:r>
            <a:r>
              <a:rPr lang="en-US" altLang="zh-CN" sz="1200" cap="all">
                <a:solidFill>
                  <a:schemeClr val="tx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 </a:t>
            </a:r>
            <a:r>
              <a:rPr lang="en-US" altLang="zh-CN" sz="1200" cap="all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//   {company_name}</a:t>
            </a:r>
            <a:endParaRPr lang="en-US" altLang="zh-CN" sz="1200" cap="all">
              <a:solidFill>
                <a:schemeClr val="tx1">
                  <a:lumMod val="65000"/>
                  <a:lumOff val="35000"/>
                </a:schemeClr>
              </a:solidFill>
              <a:uFillTx/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10765155" y="62801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10958195" y="62801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11151870" y="62801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11344910" y="62801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>
            <p:custDataLst>
              <p:tags r:id="rId8"/>
            </p:custDataLst>
          </p:nvPr>
        </p:nvSpPr>
        <p:spPr>
          <a:xfrm>
            <a:off x="6101715" y="1049020"/>
            <a:ext cx="5513705" cy="1014730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p>
            <a:pPr algn="r"/>
            <a:r>
              <a:rPr lang="en-US" altLang="zh-CN" sz="6000" cap="all">
                <a:ln>
                  <a:solidFill>
                    <a:srgbClr val="E2DBFF"/>
                  </a:solidFill>
                </a:ln>
                <a:noFill/>
                <a:uFillTx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report</a:t>
            </a:r>
            <a:endParaRPr lang="en-US" altLang="zh-CN" sz="6000" cap="all">
              <a:ln>
                <a:solidFill>
                  <a:srgbClr val="E2DBFF"/>
                </a:solidFill>
              </a:ln>
              <a:noFill/>
              <a:effectLst/>
              <a:uFillTx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</p:spTree>
    <p:custDataLst>
      <p:tags r:id="rId9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3" name="单圆角矩形 52"/>
          <p:cNvSpPr/>
          <p:nvPr>
            <p:custDataLst>
              <p:tags r:id="rId1"/>
            </p:custDataLst>
          </p:nvPr>
        </p:nvSpPr>
        <p:spPr>
          <a:xfrm flipH="1">
            <a:off x="704215" y="5872480"/>
            <a:ext cx="11481435" cy="1004570"/>
          </a:xfrm>
          <a:prstGeom prst="round1Rect">
            <a:avLst>
              <a:gd name="adj" fmla="val 24063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单圆角矩形 53"/>
          <p:cNvSpPr/>
          <p:nvPr>
            <p:custDataLst>
              <p:tags r:id="rId2"/>
            </p:custDataLst>
          </p:nvPr>
        </p:nvSpPr>
        <p:spPr>
          <a:xfrm>
            <a:off x="-6350" y="6163945"/>
            <a:ext cx="2284730" cy="713105"/>
          </a:xfrm>
          <a:prstGeom prst="round1Rect">
            <a:avLst>
              <a:gd name="adj" fmla="val 37488"/>
            </a:avLst>
          </a:prstGeom>
          <a:solidFill>
            <a:srgbClr val="967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5" name="直接箭头连接符 54"/>
          <p:cNvCxnSpPr/>
          <p:nvPr>
            <p:custDataLst>
              <p:tags r:id="rId3"/>
            </p:custDataLst>
          </p:nvPr>
        </p:nvCxnSpPr>
        <p:spPr>
          <a:xfrm>
            <a:off x="714375" y="6520815"/>
            <a:ext cx="1064260" cy="0"/>
          </a:xfrm>
          <a:prstGeom prst="straightConnector1">
            <a:avLst/>
          </a:prstGeom>
          <a:ln w="317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图片 47" descr="1"/>
          <p:cNvPicPr>
            <a:picLocks noChangeAspect="1"/>
          </p:cNvPicPr>
          <p:nvPr/>
        </p:nvPicPr>
        <p:blipFill>
          <a:blip r:embed="rId4">
            <a:alphaModFix amt="10000"/>
            <a:lum contrast="6000"/>
          </a:blip>
          <a:srcRect l="83342" t="30312"/>
          <a:stretch>
            <a:fillRect/>
          </a:stretch>
        </p:blipFill>
        <p:spPr>
          <a:xfrm flipH="1">
            <a:off x="7571105" y="0"/>
            <a:ext cx="4620895" cy="544258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101715" y="2590800"/>
            <a:ext cx="5513705" cy="108394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r"/>
            <a:r>
              <a:rPr lang="zh-CN" altLang="en-US" sz="7200">
                <a:gradFill>
                  <a:gsLst>
                    <a:gs pos="100000">
                      <a:srgbClr val="F881FF"/>
                    </a:gs>
                    <a:gs pos="34000">
                      <a:srgbClr val="562FFF"/>
                    </a:gs>
                  </a:gsLst>
                  <a:lin ang="135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感谢观看</a:t>
            </a:r>
            <a:endParaRPr lang="zh-CN" altLang="en-US" sz="7200">
              <a:gradFill>
                <a:gsLst>
                  <a:gs pos="100000">
                    <a:srgbClr val="F881FF"/>
                  </a:gs>
                  <a:gs pos="34000">
                    <a:srgbClr val="562FFF"/>
                  </a:gs>
                </a:gsLst>
                <a:lin ang="135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581140" y="3967480"/>
            <a:ext cx="503428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r" fontAlgn="auto">
              <a:lnSpc>
                <a:spcPct val="150000"/>
              </a:lnSpc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{say_good_bye}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4">
            <a:alphaModFix amt="15000"/>
            <a:lum contrast="6000"/>
          </a:blip>
          <a:srcRect l="70885"/>
          <a:stretch>
            <a:fillRect/>
          </a:stretch>
        </p:blipFill>
        <p:spPr>
          <a:xfrm>
            <a:off x="1905" y="443865"/>
            <a:ext cx="5730240" cy="5541010"/>
          </a:xfrm>
          <a:prstGeom prst="rect">
            <a:avLst/>
          </a:prstGeom>
        </p:spPr>
      </p:pic>
      <p:pic>
        <p:nvPicPr>
          <p:cNvPr id="7" name="图片 6" descr="1"/>
          <p:cNvPicPr>
            <a:picLocks noChangeAspect="1"/>
          </p:cNvPicPr>
          <p:nvPr/>
        </p:nvPicPr>
        <p:blipFill>
          <a:blip r:embed="rId4">
            <a:lum contrast="6000"/>
          </a:blip>
          <a:srcRect l="32471" t="2197" r="32607" b="-2197"/>
          <a:stretch>
            <a:fillRect/>
          </a:stretch>
        </p:blipFill>
        <p:spPr>
          <a:xfrm rot="17580000">
            <a:off x="3775710" y="1435735"/>
            <a:ext cx="1518285" cy="1224280"/>
          </a:xfrm>
          <a:prstGeom prst="rect">
            <a:avLst/>
          </a:prstGeom>
        </p:spPr>
      </p:pic>
      <p:pic>
        <p:nvPicPr>
          <p:cNvPr id="9" name="图片 8" descr="1"/>
          <p:cNvPicPr>
            <a:picLocks noChangeAspect="1"/>
          </p:cNvPicPr>
          <p:nvPr/>
        </p:nvPicPr>
        <p:blipFill>
          <a:blip r:embed="rId4">
            <a:lum contrast="6000"/>
          </a:blip>
          <a:srcRect l="65078"/>
          <a:stretch>
            <a:fillRect/>
          </a:stretch>
        </p:blipFill>
        <p:spPr>
          <a:xfrm rot="1200000" flipV="1">
            <a:off x="302260" y="1521460"/>
            <a:ext cx="5019040" cy="4045585"/>
          </a:xfrm>
          <a:prstGeom prst="rect">
            <a:avLst/>
          </a:prstGeom>
        </p:spPr>
      </p:pic>
      <p:sp>
        <p:nvSpPr>
          <p:cNvPr id="6" name="文本框 5"/>
          <p:cNvSpPr txBox="1"/>
          <p:nvPr>
            <p:custDataLst>
              <p:tags r:id="rId5"/>
            </p:custDataLst>
          </p:nvPr>
        </p:nvSpPr>
        <p:spPr>
          <a:xfrm>
            <a:off x="612775" y="490220"/>
            <a:ext cx="2894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 cap="all">
                <a:solidFill>
                  <a:srgbClr val="967AFF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your logo </a:t>
            </a:r>
            <a:r>
              <a:rPr lang="en-US" altLang="zh-CN" sz="1200" cap="all">
                <a:solidFill>
                  <a:schemeClr val="tx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 </a:t>
            </a:r>
            <a:r>
              <a:rPr lang="en-US" altLang="zh-CN" sz="1200" cap="all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//   </a:t>
            </a:r>
            <a:r>
              <a:rPr lang="zh-CN" altLang="en-US" sz="1200" cap="all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金山科技有限公司</a:t>
            </a:r>
            <a:endParaRPr lang="zh-CN" altLang="en-US" sz="1200" cap="all">
              <a:solidFill>
                <a:schemeClr val="tx1">
                  <a:lumMod val="65000"/>
                  <a:lumOff val="35000"/>
                </a:schemeClr>
              </a:solidFill>
              <a:uFillTx/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10765155" y="62801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10958195" y="62801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11151870" y="62801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11344910" y="62801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>
            <p:custDataLst>
              <p:tags r:id="rId6"/>
            </p:custDataLst>
          </p:nvPr>
        </p:nvSpPr>
        <p:spPr>
          <a:xfrm>
            <a:off x="6101715" y="1671320"/>
            <a:ext cx="5513705" cy="110680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p>
            <a:pPr algn="r"/>
            <a:r>
              <a:rPr lang="en-US" altLang="zh-CN" sz="6600" cap="all">
                <a:ln>
                  <a:solidFill>
                    <a:srgbClr val="E2DBFF"/>
                  </a:solidFill>
                </a:ln>
                <a:noFill/>
                <a:uFillTx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THANK YOU</a:t>
            </a:r>
            <a:endParaRPr lang="en-US" altLang="zh-CN" sz="6600" cap="all">
              <a:ln>
                <a:solidFill>
                  <a:srgbClr val="E2DBFF"/>
                </a:solidFill>
              </a:ln>
              <a:noFill/>
              <a:effectLst/>
              <a:uFillTx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H="1">
            <a:off x="10146030" y="4932680"/>
            <a:ext cx="1285240" cy="0"/>
          </a:xfrm>
          <a:prstGeom prst="line">
            <a:avLst/>
          </a:prstGeom>
          <a:ln w="38100" cap="rnd">
            <a:solidFill>
              <a:srgbClr val="CABD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7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alphaModFix amt="30000"/>
            <a:lum contrast="6000"/>
          </a:blip>
          <a:srcRect l="70885"/>
          <a:stretch>
            <a:fillRect/>
          </a:stretch>
        </p:blipFill>
        <p:spPr>
          <a:xfrm flipH="1">
            <a:off x="6461760" y="1294765"/>
            <a:ext cx="5730240" cy="5541010"/>
          </a:xfrm>
          <a:prstGeom prst="rect">
            <a:avLst/>
          </a:prstGeom>
        </p:spPr>
      </p:pic>
      <p:sp>
        <p:nvSpPr>
          <p:cNvPr id="16" name="圆角矩形 15"/>
          <p:cNvSpPr/>
          <p:nvPr>
            <p:custDataLst>
              <p:tags r:id="rId3"/>
            </p:custDataLst>
          </p:nvPr>
        </p:nvSpPr>
        <p:spPr>
          <a:xfrm>
            <a:off x="5579110" y="1475740"/>
            <a:ext cx="5615305" cy="845185"/>
          </a:xfrm>
          <a:prstGeom prst="roundRect">
            <a:avLst/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圆角矩形 16"/>
          <p:cNvSpPr/>
          <p:nvPr>
            <p:custDataLst>
              <p:tags r:id="rId4"/>
            </p:custDataLst>
          </p:nvPr>
        </p:nvSpPr>
        <p:spPr>
          <a:xfrm>
            <a:off x="5579110" y="2405380"/>
            <a:ext cx="5615305" cy="845185"/>
          </a:xfrm>
          <a:prstGeom prst="roundRect">
            <a:avLst/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圆角矩形 17"/>
          <p:cNvSpPr/>
          <p:nvPr>
            <p:custDataLst>
              <p:tags r:id="rId5"/>
            </p:custDataLst>
          </p:nvPr>
        </p:nvSpPr>
        <p:spPr>
          <a:xfrm>
            <a:off x="5579110" y="3335020"/>
            <a:ext cx="5615305" cy="845185"/>
          </a:xfrm>
          <a:prstGeom prst="roundRect">
            <a:avLst/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>
            <p:custDataLst>
              <p:tags r:id="rId6"/>
            </p:custDataLst>
          </p:nvPr>
        </p:nvSpPr>
        <p:spPr>
          <a:xfrm>
            <a:off x="5579110" y="4264660"/>
            <a:ext cx="5615305" cy="845185"/>
          </a:xfrm>
          <a:prstGeom prst="roundRect">
            <a:avLst/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7" name="图片 6" descr="1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2">
            <a:alphaModFix amt="29000"/>
            <a:lum contrast="6000"/>
          </a:blip>
          <a:srcRect l="32471" t="2197" r="32607" b="-2197"/>
          <a:stretch>
            <a:fillRect/>
          </a:stretch>
        </p:blipFill>
        <p:spPr>
          <a:xfrm rot="20940000">
            <a:off x="1753870" y="1510030"/>
            <a:ext cx="1680210" cy="1355090"/>
          </a:xfrm>
          <a:prstGeom prst="rect">
            <a:avLst/>
          </a:prstGeom>
        </p:spPr>
      </p:pic>
      <p:grpSp>
        <p:nvGrpSpPr>
          <p:cNvPr id="50" name="组合 49"/>
          <p:cNvGrpSpPr/>
          <p:nvPr/>
        </p:nvGrpSpPr>
        <p:grpSpPr>
          <a:xfrm>
            <a:off x="612775" y="490220"/>
            <a:ext cx="10840085" cy="275590"/>
            <a:chOff x="965" y="772"/>
            <a:chExt cx="17071" cy="434"/>
          </a:xfrm>
        </p:grpSpPr>
        <p:sp>
          <p:nvSpPr>
            <p:cNvPr id="6" name="文本框 5"/>
            <p:cNvSpPr txBox="1"/>
            <p:nvPr>
              <p:custDataLst>
                <p:tags r:id="rId8"/>
              </p:custDataLst>
            </p:nvPr>
          </p:nvSpPr>
          <p:spPr>
            <a:xfrm>
              <a:off x="965" y="772"/>
              <a:ext cx="4558" cy="4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1200" b="1" cap="all">
                  <a:solidFill>
                    <a:srgbClr val="967AFF"/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your logo </a:t>
              </a:r>
              <a:r>
                <a:rPr lang="en-US" altLang="zh-CN" sz="1200" cap="all"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 </a:t>
              </a:r>
              <a:r>
                <a:rPr lang="en-US" altLang="zh-CN" sz="1200" cap="all">
                  <a:solidFill>
                    <a:schemeClr val="tx1">
                      <a:lumMod val="65000"/>
                      <a:lumOff val="35000"/>
                    </a:schemeClr>
                  </a:solidFill>
                  <a:uFillTx/>
                  <a:latin typeface="思源黑体 CN Medium" panose="020B0600000000000000" charset="-122"/>
                  <a:ea typeface="思源黑体 CN Medium" panose="020B0600000000000000" charset="-122"/>
                  <a:cs typeface="思源黑体 CN Medium" panose="020B0600000000000000" charset="-122"/>
                  <a:sym typeface="+mn-ea"/>
                </a:rPr>
                <a:t>//   {company_name}</a:t>
              </a:r>
              <a:endParaRPr lang="zh-CN" altLang="en-US" sz="1200" cap="all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16953" y="989"/>
              <a:ext cx="1083" cy="0"/>
              <a:chOff x="16953" y="975"/>
              <a:chExt cx="1083" cy="0"/>
            </a:xfrm>
          </p:grpSpPr>
          <p:cxnSp>
            <p:nvCxnSpPr>
              <p:cNvPr id="41" name="直接连接符 40"/>
              <p:cNvCxnSpPr/>
              <p:nvPr>
                <p:custDataLst>
                  <p:tags r:id="rId9"/>
                </p:custDataLst>
              </p:nvPr>
            </p:nvCxnSpPr>
            <p:spPr>
              <a:xfrm>
                <a:off x="16953" y="975"/>
                <a:ext cx="170" cy="0"/>
              </a:xfrm>
              <a:prstGeom prst="line">
                <a:avLst/>
              </a:prstGeom>
              <a:ln w="41275" cap="rnd">
                <a:solidFill>
                  <a:srgbClr val="562FFF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/>
              <p:cNvCxnSpPr/>
              <p:nvPr>
                <p:custDataLst>
                  <p:tags r:id="rId10"/>
                </p:custDataLst>
              </p:nvPr>
            </p:nvCxnSpPr>
            <p:spPr>
              <a:xfrm>
                <a:off x="17257" y="975"/>
                <a:ext cx="170" cy="0"/>
              </a:xfrm>
              <a:prstGeom prst="line">
                <a:avLst/>
              </a:prstGeom>
              <a:ln w="41275" cap="rnd">
                <a:solidFill>
                  <a:srgbClr val="F881FF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/>
              <p:cNvCxnSpPr/>
              <p:nvPr>
                <p:custDataLst>
                  <p:tags r:id="rId11"/>
                </p:custDataLst>
              </p:nvPr>
            </p:nvCxnSpPr>
            <p:spPr>
              <a:xfrm>
                <a:off x="17562" y="975"/>
                <a:ext cx="170" cy="0"/>
              </a:xfrm>
              <a:prstGeom prst="line">
                <a:avLst/>
              </a:prstGeom>
              <a:ln w="41275" cap="rnd">
                <a:solidFill>
                  <a:srgbClr val="562FFF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>
                <p:custDataLst>
                  <p:tags r:id="rId12"/>
                </p:custDataLst>
              </p:nvPr>
            </p:nvCxnSpPr>
            <p:spPr>
              <a:xfrm>
                <a:off x="17866" y="975"/>
                <a:ext cx="170" cy="0"/>
              </a:xfrm>
              <a:prstGeom prst="line">
                <a:avLst/>
              </a:prstGeom>
              <a:ln w="41275" cap="rnd">
                <a:solidFill>
                  <a:srgbClr val="F881FF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" name="文本框 21"/>
          <p:cNvSpPr txBox="1"/>
          <p:nvPr>
            <p:custDataLst>
              <p:tags r:id="rId13"/>
            </p:custDataLst>
          </p:nvPr>
        </p:nvSpPr>
        <p:spPr>
          <a:xfrm>
            <a:off x="768350" y="3247390"/>
            <a:ext cx="46005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{desc}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14"/>
            </p:custDataLst>
          </p:nvPr>
        </p:nvSpPr>
        <p:spPr>
          <a:xfrm>
            <a:off x="704850" y="2051368"/>
            <a:ext cx="2217420" cy="11087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l"/>
            <a:r>
              <a:rPr lang="zh-CN" altLang="en-US" sz="7200">
                <a:gradFill>
                  <a:gsLst>
                    <a:gs pos="100000">
                      <a:srgbClr val="F881FF"/>
                    </a:gs>
                    <a:gs pos="34000">
                      <a:srgbClr val="562FFF"/>
                    </a:gs>
                  </a:gsLst>
                  <a:lin ang="135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目录</a:t>
            </a:r>
            <a:endParaRPr lang="zh-CN" altLang="en-US" sz="7200">
              <a:gradFill>
                <a:gsLst>
                  <a:gs pos="100000">
                    <a:srgbClr val="F881FF"/>
                  </a:gs>
                  <a:gs pos="34000">
                    <a:srgbClr val="562FFF"/>
                  </a:gs>
                </a:gsLst>
                <a:lin ang="135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12" name="单圆角矩形 11"/>
          <p:cNvSpPr/>
          <p:nvPr>
            <p:custDataLst>
              <p:tags r:id="rId15"/>
            </p:custDataLst>
          </p:nvPr>
        </p:nvSpPr>
        <p:spPr>
          <a:xfrm flipH="1">
            <a:off x="704215" y="5872480"/>
            <a:ext cx="11481435" cy="1004570"/>
          </a:xfrm>
          <a:prstGeom prst="round1Rect">
            <a:avLst>
              <a:gd name="adj" fmla="val 24063"/>
            </a:avLst>
          </a:prstGeom>
          <a:solidFill>
            <a:srgbClr val="967A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单圆角矩形 12"/>
          <p:cNvSpPr/>
          <p:nvPr>
            <p:custDataLst>
              <p:tags r:id="rId16"/>
            </p:custDataLst>
          </p:nvPr>
        </p:nvSpPr>
        <p:spPr>
          <a:xfrm>
            <a:off x="-6350" y="6163945"/>
            <a:ext cx="2284730" cy="713105"/>
          </a:xfrm>
          <a:prstGeom prst="round1Rect">
            <a:avLst>
              <a:gd name="adj" fmla="val 374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/>
          <p:nvPr>
            <p:custDataLst>
              <p:tags r:id="rId17"/>
            </p:custDataLst>
          </p:nvPr>
        </p:nvCxnSpPr>
        <p:spPr>
          <a:xfrm>
            <a:off x="714375" y="6520815"/>
            <a:ext cx="1064260" cy="0"/>
          </a:xfrm>
          <a:prstGeom prst="straightConnector1">
            <a:avLst/>
          </a:prstGeom>
          <a:ln w="31750">
            <a:solidFill>
              <a:srgbClr val="967A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>
            <p:custDataLst>
              <p:tags r:id="rId18"/>
            </p:custDataLst>
          </p:nvPr>
        </p:nvSpPr>
        <p:spPr>
          <a:xfrm>
            <a:off x="768350" y="3881120"/>
            <a:ext cx="4613910" cy="829945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p>
            <a:pPr algn="l">
              <a:buClrTx/>
              <a:buSzTx/>
              <a:buFontTx/>
            </a:pPr>
            <a:r>
              <a:rPr lang="zh-CN" altLang="en-US" sz="4800" cap="all">
                <a:solidFill>
                  <a:srgbClr val="E2DBFF">
                    <a:alpha val="50000"/>
                  </a:srgbClr>
                </a:solidFill>
                <a:effectLst/>
                <a:latin typeface="思源黑体 CN Heavy" panose="020B0A00000000000000" charset="-122"/>
                <a:ea typeface="思源黑体 CN Heavy" panose="020B0A00000000000000" charset="-122"/>
              </a:rPr>
              <a:t>Contents</a:t>
            </a:r>
            <a:endParaRPr lang="zh-CN" altLang="en-US" sz="4800" cap="all">
              <a:solidFill>
                <a:srgbClr val="E2DBFF">
                  <a:alpha val="50000"/>
                </a:srgbClr>
              </a:solidFill>
              <a:effectLst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19"/>
            </p:custDataLst>
          </p:nvPr>
        </p:nvSpPr>
        <p:spPr>
          <a:xfrm>
            <a:off x="5937885" y="1699260"/>
            <a:ext cx="255460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{title_1}</a:t>
            </a:r>
            <a:endParaRPr lang="zh-CN" altLang="en-US" sz="2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20"/>
            </p:custDataLst>
          </p:nvPr>
        </p:nvSpPr>
        <p:spPr>
          <a:xfrm>
            <a:off x="5937885" y="2618740"/>
            <a:ext cx="255460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{title_2}</a:t>
            </a:r>
            <a:endParaRPr lang="zh-CN" altLang="en-US" sz="2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11" name="文本框 10"/>
          <p:cNvSpPr txBox="1"/>
          <p:nvPr>
            <p:custDataLst>
              <p:tags r:id="rId21"/>
            </p:custDataLst>
          </p:nvPr>
        </p:nvSpPr>
        <p:spPr>
          <a:xfrm>
            <a:off x="5937885" y="3538220"/>
            <a:ext cx="255460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{title_3}</a:t>
            </a:r>
            <a:endParaRPr lang="zh-CN" altLang="en-US" sz="2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22"/>
            </p:custDataLst>
          </p:nvPr>
        </p:nvSpPr>
        <p:spPr>
          <a:xfrm>
            <a:off x="5937885" y="4457700"/>
            <a:ext cx="2554605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{title_4}</a:t>
            </a:r>
            <a:endParaRPr lang="zh-CN" altLang="en-US" sz="2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23"/>
            </p:custDataLst>
          </p:nvPr>
        </p:nvSpPr>
        <p:spPr>
          <a:xfrm>
            <a:off x="10033000" y="1550670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2800">
                <a:gradFill>
                  <a:gsLst>
                    <a:gs pos="100000">
                      <a:srgbClr val="F881FF"/>
                    </a:gs>
                    <a:gs pos="34000">
                      <a:srgbClr val="562FFF"/>
                    </a:gs>
                  </a:gsLst>
                  <a:lin ang="135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01</a:t>
            </a:r>
            <a:endParaRPr lang="en-US" altLang="zh-CN" sz="2800">
              <a:gradFill>
                <a:gsLst>
                  <a:gs pos="100000">
                    <a:srgbClr val="F881FF"/>
                  </a:gs>
                  <a:gs pos="34000">
                    <a:srgbClr val="562FFF"/>
                  </a:gs>
                </a:gsLst>
                <a:lin ang="135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23" name="文本框 22"/>
          <p:cNvSpPr txBox="1"/>
          <p:nvPr>
            <p:custDataLst>
              <p:tags r:id="rId24"/>
            </p:custDataLst>
          </p:nvPr>
        </p:nvSpPr>
        <p:spPr>
          <a:xfrm>
            <a:off x="10033000" y="2483485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2800">
                <a:gradFill>
                  <a:gsLst>
                    <a:gs pos="100000">
                      <a:srgbClr val="F881FF"/>
                    </a:gs>
                    <a:gs pos="34000">
                      <a:srgbClr val="562FFF"/>
                    </a:gs>
                  </a:gsLst>
                  <a:lin ang="135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02</a:t>
            </a:r>
            <a:endParaRPr lang="en-US" altLang="zh-CN" sz="2800">
              <a:gradFill>
                <a:gsLst>
                  <a:gs pos="100000">
                    <a:srgbClr val="F881FF"/>
                  </a:gs>
                  <a:gs pos="34000">
                    <a:srgbClr val="562FFF"/>
                  </a:gs>
                </a:gsLst>
                <a:lin ang="135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25"/>
            </p:custDataLst>
          </p:nvPr>
        </p:nvSpPr>
        <p:spPr>
          <a:xfrm>
            <a:off x="10033000" y="3416300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2800">
                <a:gradFill>
                  <a:gsLst>
                    <a:gs pos="100000">
                      <a:srgbClr val="F881FF"/>
                    </a:gs>
                    <a:gs pos="34000">
                      <a:srgbClr val="562FFF"/>
                    </a:gs>
                  </a:gsLst>
                  <a:lin ang="135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03</a:t>
            </a:r>
            <a:endParaRPr lang="en-US" altLang="zh-CN" sz="2800">
              <a:gradFill>
                <a:gsLst>
                  <a:gs pos="100000">
                    <a:srgbClr val="F881FF"/>
                  </a:gs>
                  <a:gs pos="34000">
                    <a:srgbClr val="562FFF"/>
                  </a:gs>
                </a:gsLst>
                <a:lin ang="135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26"/>
            </p:custDataLst>
          </p:nvPr>
        </p:nvSpPr>
        <p:spPr>
          <a:xfrm>
            <a:off x="10033000" y="4349115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2800">
                <a:gradFill>
                  <a:gsLst>
                    <a:gs pos="100000">
                      <a:srgbClr val="F881FF"/>
                    </a:gs>
                    <a:gs pos="34000">
                      <a:srgbClr val="562FFF"/>
                    </a:gs>
                  </a:gsLst>
                  <a:lin ang="135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04</a:t>
            </a:r>
            <a:endParaRPr lang="en-US" altLang="zh-CN" sz="2800">
              <a:gradFill>
                <a:gsLst>
                  <a:gs pos="100000">
                    <a:srgbClr val="F881FF"/>
                  </a:gs>
                  <a:gs pos="34000">
                    <a:srgbClr val="562FFF"/>
                  </a:gs>
                </a:gsLst>
                <a:lin ang="135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27"/>
            </p:custDataLst>
          </p:nvPr>
        </p:nvCxnSpPr>
        <p:spPr>
          <a:xfrm>
            <a:off x="8444865" y="1892935"/>
            <a:ext cx="1768475" cy="0"/>
          </a:xfrm>
          <a:prstGeom prst="line">
            <a:avLst/>
          </a:prstGeom>
          <a:ln>
            <a:solidFill>
              <a:srgbClr val="EEE9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>
            <p:custDataLst>
              <p:tags r:id="rId28"/>
            </p:custDataLst>
          </p:nvPr>
        </p:nvCxnSpPr>
        <p:spPr>
          <a:xfrm>
            <a:off x="8444865" y="2825750"/>
            <a:ext cx="1768475" cy="0"/>
          </a:xfrm>
          <a:prstGeom prst="line">
            <a:avLst/>
          </a:prstGeom>
          <a:ln>
            <a:solidFill>
              <a:srgbClr val="EEE9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>
            <p:custDataLst>
              <p:tags r:id="rId29"/>
            </p:custDataLst>
          </p:nvPr>
        </p:nvCxnSpPr>
        <p:spPr>
          <a:xfrm>
            <a:off x="8444865" y="3758565"/>
            <a:ext cx="1768475" cy="0"/>
          </a:xfrm>
          <a:prstGeom prst="line">
            <a:avLst/>
          </a:prstGeom>
          <a:ln>
            <a:solidFill>
              <a:srgbClr val="EEE9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>
            <p:custDataLst>
              <p:tags r:id="rId30"/>
            </p:custDataLst>
          </p:nvPr>
        </p:nvCxnSpPr>
        <p:spPr>
          <a:xfrm>
            <a:off x="8444865" y="4691380"/>
            <a:ext cx="1768475" cy="0"/>
          </a:xfrm>
          <a:prstGeom prst="line">
            <a:avLst/>
          </a:prstGeom>
          <a:ln>
            <a:solidFill>
              <a:srgbClr val="EEE9FF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2735580" y="5868670"/>
            <a:ext cx="764794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6000" cap="all">
                <a:ln>
                  <a:solidFill>
                    <a:srgbClr val="E2DBFF">
                      <a:alpha val="40000"/>
                    </a:srgbClr>
                  </a:solidFill>
                </a:ln>
                <a:noFill/>
                <a:uFillTx/>
                <a:latin typeface="思源黑体 CN Heavy" panose="020B0A00000000000000" charset="-122"/>
                <a:ea typeface="思源黑体 CN Heavy" panose="020B0A00000000000000" charset="-122"/>
              </a:rPr>
              <a:t>Summary report</a:t>
            </a:r>
            <a:endParaRPr lang="en-US" altLang="zh-CN" sz="6000" cap="all">
              <a:ln>
                <a:solidFill>
                  <a:srgbClr val="E2DBFF">
                    <a:alpha val="40000"/>
                  </a:srgbClr>
                </a:solidFill>
              </a:ln>
              <a:noFill/>
              <a:uFillTx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pic>
        <p:nvPicPr>
          <p:cNvPr id="33" name="图片 32" descr="1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2">
            <a:lum contrast="6000"/>
          </a:blip>
          <a:srcRect l="324" t="-2304" r="67908" b="2304"/>
          <a:stretch>
            <a:fillRect/>
          </a:stretch>
        </p:blipFill>
        <p:spPr>
          <a:xfrm>
            <a:off x="10161270" y="4860290"/>
            <a:ext cx="1815465" cy="1610360"/>
          </a:xfrm>
          <a:prstGeom prst="rect">
            <a:avLst/>
          </a:prstGeom>
        </p:spPr>
      </p:pic>
    </p:spTree>
    <p:custDataLst>
      <p:tags r:id="rId3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8" name="组合 17"/>
          <p:cNvGrpSpPr/>
          <p:nvPr/>
        </p:nvGrpSpPr>
        <p:grpSpPr>
          <a:xfrm>
            <a:off x="0" y="0"/>
            <a:ext cx="12191365" cy="6858000"/>
            <a:chOff x="0" y="0"/>
            <a:chExt cx="19199" cy="10800"/>
          </a:xfrm>
        </p:grpSpPr>
        <p:pic>
          <p:nvPicPr>
            <p:cNvPr id="5" name="图片 4" descr="1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2">
              <a:alphaModFix amt="10000"/>
              <a:lum contrast="6000"/>
            </a:blip>
            <a:srcRect l="74314" b="35764"/>
            <a:stretch>
              <a:fillRect/>
            </a:stretch>
          </p:blipFill>
          <p:spPr>
            <a:xfrm>
              <a:off x="0" y="4600"/>
              <a:ext cx="9485" cy="6200"/>
            </a:xfrm>
            <a:prstGeom prst="rect">
              <a:avLst/>
            </a:prstGeom>
          </p:spPr>
        </p:pic>
        <p:pic>
          <p:nvPicPr>
            <p:cNvPr id="48" name="图片 47" descr="1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2">
              <a:alphaModFix amt="10000"/>
              <a:lum contrast="6000"/>
            </a:blip>
            <a:srcRect l="83342" t="30312"/>
            <a:stretch>
              <a:fillRect/>
            </a:stretch>
          </p:blipFill>
          <p:spPr>
            <a:xfrm flipH="1">
              <a:off x="11923" y="0"/>
              <a:ext cx="7277" cy="8571"/>
            </a:xfrm>
            <a:prstGeom prst="rect">
              <a:avLst/>
            </a:prstGeom>
          </p:spPr>
        </p:pic>
      </p:grpSp>
      <p:sp>
        <p:nvSpPr>
          <p:cNvPr id="23" name="单圆角矩形 22"/>
          <p:cNvSpPr/>
          <p:nvPr>
            <p:custDataLst>
              <p:tags r:id="rId4"/>
            </p:custDataLst>
          </p:nvPr>
        </p:nvSpPr>
        <p:spPr>
          <a:xfrm flipH="1">
            <a:off x="704215" y="5872480"/>
            <a:ext cx="11481435" cy="1004570"/>
          </a:xfrm>
          <a:prstGeom prst="round1Rect">
            <a:avLst>
              <a:gd name="adj" fmla="val 24063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>
            <p:custDataLst>
              <p:tags r:id="rId5"/>
            </p:custDataLst>
          </p:nvPr>
        </p:nvSpPr>
        <p:spPr>
          <a:xfrm>
            <a:off x="716280" y="5881370"/>
            <a:ext cx="114566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6000" cap="all">
                <a:ln>
                  <a:solidFill>
                    <a:srgbClr val="E2DBFF">
                      <a:alpha val="40000"/>
                    </a:srgbClr>
                  </a:solidFill>
                </a:ln>
                <a:noFill/>
                <a:uFillTx/>
                <a:latin typeface="思源黑体 CN Heavy" panose="020B0A00000000000000" charset="-122"/>
                <a:ea typeface="思源黑体 CN Heavy" panose="020B0A00000000000000" charset="-122"/>
              </a:rPr>
              <a:t>Work overview</a:t>
            </a:r>
            <a:endParaRPr lang="en-US" altLang="zh-CN" sz="6000" cap="all">
              <a:ln>
                <a:solidFill>
                  <a:srgbClr val="E2DBFF">
                    <a:alpha val="40000"/>
                  </a:srgbClr>
                </a:solidFill>
              </a:ln>
              <a:noFill/>
              <a:uFillTx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715010" y="2600960"/>
            <a:ext cx="605917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 sz="6600">
                <a:gradFill>
                  <a:gsLst>
                    <a:gs pos="100000">
                      <a:srgbClr val="F881FF"/>
                    </a:gs>
                    <a:gs pos="34000">
                      <a:srgbClr val="562FFF"/>
                    </a:gs>
                  </a:gsLst>
                  <a:lin ang="135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</a:rPr>
              <a:t>{title}</a:t>
            </a:r>
            <a:endParaRPr lang="zh-CN" altLang="en-US" sz="6600">
              <a:gradFill>
                <a:gsLst>
                  <a:gs pos="100000">
                    <a:srgbClr val="F881FF"/>
                  </a:gs>
                  <a:gs pos="34000">
                    <a:srgbClr val="562FFF"/>
                  </a:gs>
                </a:gsLst>
                <a:lin ang="135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7"/>
            </p:custDataLst>
          </p:nvPr>
        </p:nvSpPr>
        <p:spPr>
          <a:xfrm>
            <a:off x="612775" y="490220"/>
            <a:ext cx="289433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200" b="1" cap="all">
                <a:solidFill>
                  <a:srgbClr val="967AFF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your logo </a:t>
            </a:r>
            <a:r>
              <a:rPr lang="en-US" altLang="zh-CN" sz="1200" cap="all">
                <a:solidFill>
                  <a:schemeClr val="tx1"/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 </a:t>
            </a:r>
            <a:r>
              <a:rPr lang="en-US" altLang="zh-CN" sz="1200" cap="all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//   </a:t>
            </a:r>
            <a:r>
              <a:rPr lang="zh-CN" altLang="en-US" sz="1200" cap="all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思源黑体 CN Medium" panose="020B0600000000000000" charset="-122"/>
                <a:ea typeface="思源黑体 CN Medium" panose="020B0600000000000000" charset="-122"/>
                <a:cs typeface="思源黑体 CN Medium" panose="020B0600000000000000" charset="-122"/>
              </a:rPr>
              <a:t>金山科技有限公司</a:t>
            </a:r>
            <a:endParaRPr lang="zh-CN" altLang="en-US" sz="1200" cap="all">
              <a:solidFill>
                <a:schemeClr val="tx1">
                  <a:lumMod val="65000"/>
                  <a:lumOff val="35000"/>
                </a:schemeClr>
              </a:solidFill>
              <a:uFillTx/>
              <a:latin typeface="思源黑体 CN Medium" panose="020B0600000000000000" charset="-122"/>
              <a:ea typeface="思源黑体 CN Medium" panose="020B0600000000000000" charset="-122"/>
              <a:cs typeface="思源黑体 CN Medium" panose="020B0600000000000000" charset="-122"/>
            </a:endParaRPr>
          </a:p>
        </p:txBody>
      </p:sp>
      <p:pic>
        <p:nvPicPr>
          <p:cNvPr id="11" name="图片 10" descr="1"/>
          <p:cNvPicPr>
            <a:picLocks noChangeAspect="1"/>
          </p:cNvPicPr>
          <p:nvPr/>
        </p:nvPicPr>
        <p:blipFill>
          <a:blip r:embed="rId2"/>
          <a:srcRect l="34833" r="36729"/>
          <a:stretch>
            <a:fillRect/>
          </a:stretch>
        </p:blipFill>
        <p:spPr>
          <a:xfrm>
            <a:off x="7288530" y="936625"/>
            <a:ext cx="3994785" cy="3954780"/>
          </a:xfrm>
          <a:prstGeom prst="rect">
            <a:avLst/>
          </a:prstGeom>
        </p:spPr>
      </p:pic>
      <p:grpSp>
        <p:nvGrpSpPr>
          <p:cNvPr id="49" name="组合 48"/>
          <p:cNvGrpSpPr/>
          <p:nvPr/>
        </p:nvGrpSpPr>
        <p:grpSpPr>
          <a:xfrm rot="0">
            <a:off x="10765155" y="628015"/>
            <a:ext cx="687705" cy="0"/>
            <a:chOff x="16953" y="975"/>
            <a:chExt cx="1083" cy="0"/>
          </a:xfrm>
        </p:grpSpPr>
        <p:cxnSp>
          <p:nvCxnSpPr>
            <p:cNvPr id="41" name="直接连接符 40"/>
            <p:cNvCxnSpPr/>
            <p:nvPr>
              <p:custDataLst>
                <p:tags r:id="rId8"/>
              </p:custDataLst>
            </p:nvPr>
          </p:nvCxnSpPr>
          <p:spPr>
            <a:xfrm>
              <a:off x="16953" y="975"/>
              <a:ext cx="170" cy="0"/>
            </a:xfrm>
            <a:prstGeom prst="line">
              <a:avLst/>
            </a:prstGeom>
            <a:ln w="41275" cap="rnd">
              <a:solidFill>
                <a:srgbClr val="562F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>
              <p:custDataLst>
                <p:tags r:id="rId9"/>
              </p:custDataLst>
            </p:nvPr>
          </p:nvCxnSpPr>
          <p:spPr>
            <a:xfrm>
              <a:off x="17257" y="975"/>
              <a:ext cx="170" cy="0"/>
            </a:xfrm>
            <a:prstGeom prst="line">
              <a:avLst/>
            </a:prstGeom>
            <a:ln w="41275" cap="rnd">
              <a:solidFill>
                <a:srgbClr val="F881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>
              <p:custDataLst>
                <p:tags r:id="rId10"/>
              </p:custDataLst>
            </p:nvPr>
          </p:nvCxnSpPr>
          <p:spPr>
            <a:xfrm>
              <a:off x="17562" y="975"/>
              <a:ext cx="170" cy="0"/>
            </a:xfrm>
            <a:prstGeom prst="line">
              <a:avLst/>
            </a:prstGeom>
            <a:ln w="41275" cap="rnd">
              <a:solidFill>
                <a:srgbClr val="562F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>
              <p:custDataLst>
                <p:tags r:id="rId11"/>
              </p:custDataLst>
            </p:nvPr>
          </p:nvCxnSpPr>
          <p:spPr>
            <a:xfrm>
              <a:off x="17866" y="975"/>
              <a:ext cx="170" cy="0"/>
            </a:xfrm>
            <a:prstGeom prst="line">
              <a:avLst/>
            </a:prstGeom>
            <a:ln w="41275" cap="rnd">
              <a:solidFill>
                <a:srgbClr val="F881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组合 31"/>
          <p:cNvGrpSpPr/>
          <p:nvPr/>
        </p:nvGrpSpPr>
        <p:grpSpPr>
          <a:xfrm>
            <a:off x="751840" y="1995170"/>
            <a:ext cx="5461635" cy="438150"/>
            <a:chOff x="1184" y="3142"/>
            <a:chExt cx="8601" cy="690"/>
          </a:xfrm>
        </p:grpSpPr>
        <p:cxnSp>
          <p:nvCxnSpPr>
            <p:cNvPr id="17" name="直接箭头连接符 16"/>
            <p:cNvCxnSpPr/>
            <p:nvPr>
              <p:custDataLst>
                <p:tags r:id="rId12"/>
              </p:custDataLst>
            </p:nvPr>
          </p:nvCxnSpPr>
          <p:spPr>
            <a:xfrm flipH="1">
              <a:off x="4318" y="3507"/>
              <a:ext cx="5467" cy="0"/>
            </a:xfrm>
            <a:prstGeom prst="straightConnector1">
              <a:avLst/>
            </a:prstGeom>
            <a:ln w="19050">
              <a:solidFill>
                <a:srgbClr val="967A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圆角矩形 30"/>
            <p:cNvSpPr/>
            <p:nvPr>
              <p:custDataLst>
                <p:tags r:id="rId13"/>
              </p:custDataLst>
            </p:nvPr>
          </p:nvSpPr>
          <p:spPr>
            <a:xfrm>
              <a:off x="1184" y="3142"/>
              <a:ext cx="2732" cy="690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E2DB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rgbClr val="967AFF"/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601" y="3222"/>
              <a:ext cx="1898" cy="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600">
                  <a:solidFill>
                    <a:srgbClr val="967AFF"/>
                  </a:solidFill>
                  <a:latin typeface="思源黑体 CN Heavy" panose="020B0A00000000000000" charset="-122"/>
                  <a:ea typeface="思源黑体 CN Heavy" panose="020B0A00000000000000" charset="-122"/>
                </a:rPr>
                <a:t>PART {n}</a:t>
              </a:r>
              <a:endParaRPr lang="en-US" altLang="zh-CN" sz="1600">
                <a:solidFill>
                  <a:srgbClr val="967AFF"/>
                </a:solidFill>
                <a:latin typeface="思源黑体 CN Heavy" panose="020B0A00000000000000" charset="-122"/>
                <a:ea typeface="思源黑体 CN Heavy" panose="020B0A00000000000000" charset="-122"/>
              </a:endParaRPr>
            </a:p>
          </p:txBody>
        </p:sp>
      </p:grpSp>
      <p:sp>
        <p:nvSpPr>
          <p:cNvPr id="24" name="单圆角矩形 23"/>
          <p:cNvSpPr/>
          <p:nvPr>
            <p:custDataLst>
              <p:tags r:id="rId14"/>
            </p:custDataLst>
          </p:nvPr>
        </p:nvSpPr>
        <p:spPr>
          <a:xfrm>
            <a:off x="-6350" y="6163945"/>
            <a:ext cx="2284730" cy="713105"/>
          </a:xfrm>
          <a:prstGeom prst="round1Rect">
            <a:avLst>
              <a:gd name="adj" fmla="val 37488"/>
            </a:avLst>
          </a:prstGeom>
          <a:solidFill>
            <a:srgbClr val="967A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5" name="直接箭头连接符 24"/>
          <p:cNvCxnSpPr/>
          <p:nvPr>
            <p:custDataLst>
              <p:tags r:id="rId15"/>
            </p:custDataLst>
          </p:nvPr>
        </p:nvCxnSpPr>
        <p:spPr>
          <a:xfrm>
            <a:off x="714375" y="6520815"/>
            <a:ext cx="1064260" cy="0"/>
          </a:xfrm>
          <a:prstGeom prst="straightConnector1">
            <a:avLst/>
          </a:prstGeom>
          <a:ln w="317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图片 25" descr="1"/>
          <p:cNvPicPr>
            <a:picLocks noChangeAspect="1"/>
          </p:cNvPicPr>
          <p:nvPr>
            <p:custDataLst>
              <p:tags r:id="rId16"/>
            </p:custDataLst>
          </p:nvPr>
        </p:nvPicPr>
        <p:blipFill>
          <a:blip r:embed="rId2">
            <a:alphaModFix amt="29000"/>
            <a:lum contrast="6000"/>
          </a:blip>
          <a:srcRect l="32471" t="2197" r="32607" b="-2197"/>
          <a:stretch>
            <a:fillRect/>
          </a:stretch>
        </p:blipFill>
        <p:spPr>
          <a:xfrm rot="20940000">
            <a:off x="10173970" y="4443730"/>
            <a:ext cx="1680210" cy="1355090"/>
          </a:xfrm>
          <a:prstGeom prst="rect">
            <a:avLst/>
          </a:prstGeom>
        </p:spPr>
      </p:pic>
      <p:sp>
        <p:nvSpPr>
          <p:cNvPr id="35" name="文本框 34"/>
          <p:cNvSpPr txBox="1"/>
          <p:nvPr>
            <p:custDataLst>
              <p:tags r:id="rId17"/>
            </p:custDataLst>
          </p:nvPr>
        </p:nvSpPr>
        <p:spPr>
          <a:xfrm>
            <a:off x="8245793" y="2061210"/>
            <a:ext cx="2080260" cy="170561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algn="ctr"/>
            <a:r>
              <a:rPr lang="en-US" sz="11500">
                <a:ln>
                  <a:solidFill>
                    <a:schemeClr val="bg1"/>
                  </a:solidFill>
                </a:ln>
                <a:gradFill>
                  <a:gsLst>
                    <a:gs pos="87000">
                      <a:schemeClr val="bg1">
                        <a:alpha val="0"/>
                      </a:schemeClr>
                    </a:gs>
                    <a:gs pos="41000">
                      <a:schemeClr val="bg1"/>
                    </a:gs>
                  </a:gsLst>
                  <a:lin ang="54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{n}</a:t>
            </a:r>
            <a:endParaRPr lang="en-US" sz="11500">
              <a:ln>
                <a:solidFill>
                  <a:schemeClr val="bg1"/>
                </a:solidFill>
              </a:ln>
              <a:gradFill>
                <a:gsLst>
                  <a:gs pos="87000">
                    <a:schemeClr val="bg1">
                      <a:alpha val="0"/>
                    </a:schemeClr>
                  </a:gs>
                  <a:gs pos="41000">
                    <a:schemeClr val="bg1"/>
                  </a:gs>
                </a:gsLst>
                <a:lin ang="54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</p:spTree>
    <p:custDataLst>
      <p:tags r:id="rId18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12000">
              <a:srgbClr val="FFFFFF"/>
            </a:gs>
            <a:gs pos="100000">
              <a:srgbClr val="EEE9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18" name="http://photo-static-api.fotomore.com/creative/vcg/400/version23/VCG41592974094.jpg?uid=386&amp;timestamp=1690532850&amp;sign=6236d95fac12a6b50b6e3ec9f4f85c06" descr="templates\picture_hover\&amp;pky120_sjzg_VCG41592974094&amp;"/>
          <p:cNvPicPr>
            <a:picLocks noChangeAspect="1"/>
          </p:cNvPicPr>
          <p:nvPr/>
        </p:nvPicPr>
        <p:blipFill>
          <a:blip r:embed="rId1"/>
          <a:srcRect l="37561" t="4431" r="1512" b="28430"/>
          <a:stretch>
            <a:fillRect/>
          </a:stretch>
        </p:blipFill>
        <p:spPr>
          <a:xfrm>
            <a:off x="705485" y="1618615"/>
            <a:ext cx="4385310" cy="3300730"/>
          </a:xfrm>
          <a:prstGeom prst="round2SameRect">
            <a:avLst>
              <a:gd name="adj1" fmla="val 6674"/>
              <a:gd name="adj2" fmla="val 0"/>
            </a:avLst>
          </a:prstGeom>
        </p:spPr>
      </p:pic>
      <p:sp>
        <p:nvSpPr>
          <p:cNvPr id="16" name="圆角矩形 15"/>
          <p:cNvSpPr/>
          <p:nvPr>
            <p:custDataLst>
              <p:tags r:id="rId2"/>
            </p:custDataLst>
          </p:nvPr>
        </p:nvSpPr>
        <p:spPr>
          <a:xfrm>
            <a:off x="5579110" y="2670810"/>
            <a:ext cx="5990590" cy="3037205"/>
          </a:xfrm>
          <a:prstGeom prst="roundRect">
            <a:avLst>
              <a:gd name="adj" fmla="val 7805"/>
            </a:avLst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1571625" y="467995"/>
            <a:ext cx="3329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{title}</a:t>
            </a:r>
            <a:endParaRPr lang="en-US" altLang="zh-CN" sz="3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539750" y="419100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{n}.</a:t>
            </a:r>
            <a:endParaRPr lang="en-US" altLang="zh-CN" sz="36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5"/>
            </p:custDataLst>
          </p:nvPr>
        </p:nvCxnSpPr>
        <p:spPr>
          <a:xfrm>
            <a:off x="4870450" y="771366"/>
            <a:ext cx="5762625" cy="0"/>
          </a:xfrm>
          <a:prstGeom prst="line">
            <a:avLst/>
          </a:prstGeom>
          <a:ln w="12700">
            <a:solidFill>
              <a:srgbClr val="EEE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/>
          <p:cNvGrpSpPr/>
          <p:nvPr/>
        </p:nvGrpSpPr>
        <p:grpSpPr>
          <a:xfrm rot="0">
            <a:off x="10803255" y="771366"/>
            <a:ext cx="687705" cy="0"/>
            <a:chOff x="16953" y="975"/>
            <a:chExt cx="1083" cy="0"/>
          </a:xfrm>
        </p:grpSpPr>
        <p:cxnSp>
          <p:nvCxnSpPr>
            <p:cNvPr id="41" name="直接连接符 40"/>
            <p:cNvCxnSpPr/>
            <p:nvPr>
              <p:custDataLst>
                <p:tags r:id="rId6"/>
              </p:custDataLst>
            </p:nvPr>
          </p:nvCxnSpPr>
          <p:spPr>
            <a:xfrm>
              <a:off x="16953" y="975"/>
              <a:ext cx="170" cy="0"/>
            </a:xfrm>
            <a:prstGeom prst="line">
              <a:avLst/>
            </a:prstGeom>
            <a:ln w="41275" cap="rnd">
              <a:solidFill>
                <a:srgbClr val="562F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>
              <p:custDataLst>
                <p:tags r:id="rId7"/>
              </p:custDataLst>
            </p:nvPr>
          </p:nvCxnSpPr>
          <p:spPr>
            <a:xfrm>
              <a:off x="17257" y="975"/>
              <a:ext cx="170" cy="0"/>
            </a:xfrm>
            <a:prstGeom prst="line">
              <a:avLst/>
            </a:prstGeom>
            <a:ln w="41275" cap="rnd">
              <a:solidFill>
                <a:srgbClr val="F881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>
              <p:custDataLst>
                <p:tags r:id="rId8"/>
              </p:custDataLst>
            </p:nvPr>
          </p:nvCxnSpPr>
          <p:spPr>
            <a:xfrm>
              <a:off x="17562" y="975"/>
              <a:ext cx="170" cy="0"/>
            </a:xfrm>
            <a:prstGeom prst="line">
              <a:avLst/>
            </a:prstGeom>
            <a:ln w="41275" cap="rnd">
              <a:solidFill>
                <a:srgbClr val="562F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>
              <p:custDataLst>
                <p:tags r:id="rId9"/>
              </p:custDataLst>
            </p:nvPr>
          </p:nvCxnSpPr>
          <p:spPr>
            <a:xfrm>
              <a:off x="17866" y="975"/>
              <a:ext cx="170" cy="0"/>
            </a:xfrm>
            <a:prstGeom prst="line">
              <a:avLst/>
            </a:prstGeom>
            <a:ln w="41275" cap="rnd">
              <a:solidFill>
                <a:srgbClr val="F881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文本框 21"/>
          <p:cNvSpPr txBox="1"/>
          <p:nvPr>
            <p:custDataLst>
              <p:tags r:id="rId10"/>
            </p:custDataLst>
          </p:nvPr>
        </p:nvSpPr>
        <p:spPr>
          <a:xfrm>
            <a:off x="5682615" y="2834005"/>
            <a:ext cx="5916930" cy="344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{desc}</a:t>
            </a:r>
            <a:endParaRPr lang="en-US" altLang="zh-CN" sz="11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11"/>
            </p:custDataLst>
          </p:nvPr>
        </p:nvSpPr>
        <p:spPr>
          <a:xfrm>
            <a:off x="5682615" y="1957070"/>
            <a:ext cx="399986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</a:rPr>
              <a:t>{sub_title}</a:t>
            </a:r>
            <a:endParaRPr lang="zh-CN" altLang="en-US" sz="32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pic>
        <p:nvPicPr>
          <p:cNvPr id="37" name="图片 36" descr="1"/>
          <p:cNvPicPr>
            <a:picLocks noChangeAspect="1"/>
          </p:cNvPicPr>
          <p:nvPr>
            <p:custDataLst>
              <p:tags r:id="rId12"/>
            </p:custDataLst>
          </p:nvPr>
        </p:nvPicPr>
        <p:blipFill>
          <a:blip r:embed="rId13">
            <a:alphaModFix amt="23000"/>
            <a:lum contrast="6000"/>
          </a:blip>
          <a:srcRect l="32471" t="2197" r="32607" b="-2197"/>
          <a:stretch>
            <a:fillRect/>
          </a:stretch>
        </p:blipFill>
        <p:spPr>
          <a:xfrm rot="17580000">
            <a:off x="9415145" y="1083310"/>
            <a:ext cx="726440" cy="588645"/>
          </a:xfrm>
          <a:prstGeom prst="rect">
            <a:avLst/>
          </a:prstGeom>
        </p:spPr>
      </p:pic>
      <p:pic>
        <p:nvPicPr>
          <p:cNvPr id="23" name="图片 22" descr="1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3">
            <a:lum contrast="6000"/>
          </a:blip>
          <a:srcRect l="32471" t="2197" r="32607" b="-2197"/>
          <a:stretch>
            <a:fillRect/>
          </a:stretch>
        </p:blipFill>
        <p:spPr>
          <a:xfrm rot="2280000">
            <a:off x="10598785" y="3489960"/>
            <a:ext cx="1400175" cy="1130300"/>
          </a:xfrm>
          <a:prstGeom prst="rect">
            <a:avLst/>
          </a:prstGeom>
        </p:spPr>
      </p:pic>
      <p:cxnSp>
        <p:nvCxnSpPr>
          <p:cNvPr id="24" name="直接箭头连接符 23"/>
          <p:cNvCxnSpPr/>
          <p:nvPr>
            <p:custDataLst>
              <p:tags r:id="rId15"/>
            </p:custDataLst>
          </p:nvPr>
        </p:nvCxnSpPr>
        <p:spPr>
          <a:xfrm flipH="1">
            <a:off x="8636635" y="2236470"/>
            <a:ext cx="2652395" cy="0"/>
          </a:xfrm>
          <a:prstGeom prst="straightConnector1">
            <a:avLst/>
          </a:prstGeom>
          <a:ln w="19050">
            <a:solidFill>
              <a:srgbClr val="E2DB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同侧圆角矩形 38"/>
          <p:cNvSpPr/>
          <p:nvPr/>
        </p:nvSpPr>
        <p:spPr>
          <a:xfrm flipV="1">
            <a:off x="708660" y="5017770"/>
            <a:ext cx="4378325" cy="1106170"/>
          </a:xfrm>
          <a:prstGeom prst="round2SameRect">
            <a:avLst/>
          </a:prstGeom>
          <a:gradFill>
            <a:gsLst>
              <a:gs pos="0">
                <a:srgbClr val="F881FF"/>
              </a:gs>
              <a:gs pos="100000">
                <a:srgbClr val="562FFF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>
            <p:custDataLst>
              <p:tags r:id="rId16"/>
            </p:custDataLst>
          </p:nvPr>
        </p:nvSpPr>
        <p:spPr>
          <a:xfrm>
            <a:off x="802323" y="5248275"/>
            <a:ext cx="41910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3600" cap="all">
                <a:ln w="12700">
                  <a:solidFill>
                    <a:schemeClr val="bg1">
                      <a:alpha val="40000"/>
                    </a:schemeClr>
                  </a:solidFill>
                </a:ln>
                <a:noFill/>
                <a:uFillTx/>
                <a:latin typeface="思源黑体 CN Heavy" panose="020B0A00000000000000" charset="-122"/>
                <a:ea typeface="思源黑体 CN Heavy" panose="020B0A00000000000000" charset="-122"/>
              </a:rPr>
              <a:t>Work overview</a:t>
            </a:r>
            <a:endParaRPr lang="en-US" altLang="zh-CN" sz="3600" cap="all">
              <a:ln w="12700">
                <a:solidFill>
                  <a:schemeClr val="bg1">
                    <a:alpha val="40000"/>
                  </a:schemeClr>
                </a:solidFill>
              </a:ln>
              <a:noFill/>
              <a:uFillTx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12000">
              <a:srgbClr val="FFFFFF"/>
            </a:gs>
            <a:gs pos="100000">
              <a:srgbClr val="EEE9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37" name="图片 36" descr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lum contrast="6000"/>
          </a:blip>
          <a:srcRect l="32471" t="2197" r="32607" b="-2197"/>
          <a:stretch>
            <a:fillRect/>
          </a:stretch>
        </p:blipFill>
        <p:spPr>
          <a:xfrm rot="17580000">
            <a:off x="2757805" y="4666615"/>
            <a:ext cx="1462405" cy="1179830"/>
          </a:xfrm>
          <a:prstGeom prst="rect">
            <a:avLst/>
          </a:prstGeom>
        </p:spPr>
      </p:pic>
      <p:pic>
        <p:nvPicPr>
          <p:cNvPr id="38" name="图片 37" descr="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">
            <a:alphaModFix amt="21000"/>
            <a:lum contrast="6000"/>
          </a:blip>
          <a:srcRect l="32471" t="2197" r="32607" b="-2197"/>
          <a:stretch>
            <a:fillRect/>
          </a:stretch>
        </p:blipFill>
        <p:spPr>
          <a:xfrm rot="17580000">
            <a:off x="9801225" y="4566920"/>
            <a:ext cx="2512060" cy="2026285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1571625" y="467995"/>
            <a:ext cx="3329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{title}</a:t>
            </a:r>
            <a:endParaRPr lang="zh-CN" altLang="en-US" sz="3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5"/>
            </p:custDataLst>
          </p:nvPr>
        </p:nvSpPr>
        <p:spPr>
          <a:xfrm>
            <a:off x="539750" y="419100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{n}.</a:t>
            </a:r>
            <a:endParaRPr lang="en-US" altLang="zh-CN" sz="36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6"/>
            </p:custDataLst>
          </p:nvPr>
        </p:nvCxnSpPr>
        <p:spPr>
          <a:xfrm>
            <a:off x="4870450" y="771366"/>
            <a:ext cx="5762625" cy="0"/>
          </a:xfrm>
          <a:prstGeom prst="line">
            <a:avLst/>
          </a:prstGeom>
          <a:ln w="12700">
            <a:solidFill>
              <a:srgbClr val="EEE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>
            <p:custDataLst>
              <p:tags r:id="rId7"/>
            </p:custDataLst>
          </p:nvPr>
        </p:nvCxnSpPr>
        <p:spPr>
          <a:xfrm>
            <a:off x="10803255" y="77152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>
            <p:custDataLst>
              <p:tags r:id="rId8"/>
            </p:custDataLst>
          </p:nvPr>
        </p:nvCxnSpPr>
        <p:spPr>
          <a:xfrm>
            <a:off x="10996295" y="77152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>
            <p:custDataLst>
              <p:tags r:id="rId9"/>
            </p:custDataLst>
          </p:nvPr>
        </p:nvCxnSpPr>
        <p:spPr>
          <a:xfrm>
            <a:off x="11189970" y="77152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>
            <p:custDataLst>
              <p:tags r:id="rId10"/>
            </p:custDataLst>
          </p:nvPr>
        </p:nvCxnSpPr>
        <p:spPr>
          <a:xfrm>
            <a:off x="11383010" y="77152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699770" y="2115185"/>
            <a:ext cx="3477260" cy="3477260"/>
          </a:xfrm>
          <a:prstGeom prst="ellipse">
            <a:avLst/>
          </a:prstGeom>
          <a:gradFill>
            <a:gsLst>
              <a:gs pos="40000">
                <a:schemeClr val="bg1"/>
              </a:gs>
              <a:gs pos="100000">
                <a:srgbClr val="E2DBFF"/>
              </a:gs>
            </a:gsLst>
            <a:lin ang="10800000" scaled="0"/>
          </a:gra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pic>
        <p:nvPicPr>
          <p:cNvPr id="5" name="http://photo-static-api.fotomore.com/creative/vcg/400/new/VCG211324681769.jpg?uid=386&amp;timestamp=1690532850&amp;sign=6236d95fac12a6b50b6e3ec9f4f85c06" descr="templates\picture_hover\&amp;pky280_sjzg_VCG211324681769&amp;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rcRect l="11690" t="1460" r="27768" b="7862"/>
          <a:stretch>
            <a:fillRect/>
          </a:stretch>
        </p:blipFill>
        <p:spPr>
          <a:xfrm>
            <a:off x="992505" y="2407920"/>
            <a:ext cx="2891790" cy="289179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955" h="6955">
                <a:moveTo>
                  <a:pt x="0" y="3478"/>
                </a:moveTo>
                <a:cubicBezTo>
                  <a:pt x="0" y="1557"/>
                  <a:pt x="1557" y="0"/>
                  <a:pt x="3478" y="0"/>
                </a:cubicBezTo>
                <a:cubicBezTo>
                  <a:pt x="5398" y="0"/>
                  <a:pt x="6955" y="1557"/>
                  <a:pt x="6955" y="3478"/>
                </a:cubicBezTo>
                <a:cubicBezTo>
                  <a:pt x="6955" y="5398"/>
                  <a:pt x="5398" y="6955"/>
                  <a:pt x="3478" y="6955"/>
                </a:cubicBezTo>
                <a:cubicBezTo>
                  <a:pt x="1557" y="6955"/>
                  <a:pt x="0" y="5398"/>
                  <a:pt x="0" y="3478"/>
                </a:cubicBezTo>
                <a:close/>
              </a:path>
            </a:pathLst>
          </a:custGeom>
        </p:spPr>
      </p:pic>
      <p:sp>
        <p:nvSpPr>
          <p:cNvPr id="18" name="任意多边形 17"/>
          <p:cNvSpPr/>
          <p:nvPr>
            <p:custDataLst>
              <p:tags r:id="rId13"/>
            </p:custDataLst>
          </p:nvPr>
        </p:nvSpPr>
        <p:spPr>
          <a:xfrm>
            <a:off x="4453890" y="1506220"/>
            <a:ext cx="7047865" cy="1365250"/>
          </a:xfrm>
          <a:custGeom>
            <a:avLst/>
            <a:gdLst>
              <a:gd name="adj" fmla="val 7805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099" h="1845">
                <a:moveTo>
                  <a:pt x="277" y="144"/>
                </a:moveTo>
                <a:cubicBezTo>
                  <a:pt x="275" y="63"/>
                  <a:pt x="349" y="-2"/>
                  <a:pt x="421" y="0"/>
                </a:cubicBezTo>
                <a:lnTo>
                  <a:pt x="10955" y="0"/>
                </a:lnTo>
                <a:cubicBezTo>
                  <a:pt x="11036" y="-2"/>
                  <a:pt x="11101" y="72"/>
                  <a:pt x="11099" y="144"/>
                </a:cubicBezTo>
                <a:lnTo>
                  <a:pt x="11099" y="1701"/>
                </a:lnTo>
                <a:cubicBezTo>
                  <a:pt x="11101" y="1782"/>
                  <a:pt x="11027" y="1847"/>
                  <a:pt x="10955" y="1845"/>
                </a:cubicBezTo>
                <a:lnTo>
                  <a:pt x="421" y="1845"/>
                </a:lnTo>
                <a:cubicBezTo>
                  <a:pt x="340" y="1847"/>
                  <a:pt x="275" y="1773"/>
                  <a:pt x="277" y="1701"/>
                </a:cubicBezTo>
                <a:lnTo>
                  <a:pt x="277" y="1061"/>
                </a:lnTo>
                <a:lnTo>
                  <a:pt x="0" y="923"/>
                </a:lnTo>
                <a:lnTo>
                  <a:pt x="277" y="784"/>
                </a:lnTo>
                <a:lnTo>
                  <a:pt x="277" y="144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>
            <p:custDataLst>
              <p:tags r:id="rId14"/>
            </p:custDataLst>
          </p:nvPr>
        </p:nvSpPr>
        <p:spPr>
          <a:xfrm>
            <a:off x="5080635" y="2098675"/>
            <a:ext cx="59543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{content_1}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15"/>
            </p:custDataLst>
          </p:nvPr>
        </p:nvSpPr>
        <p:spPr>
          <a:xfrm>
            <a:off x="5080635" y="1720850"/>
            <a:ext cx="3476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</a:rPr>
              <a:t>{sub_title_1}</a:t>
            </a:r>
            <a:endParaRPr lang="en-US" altLang="zh-CN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5" name="任意多边形 24"/>
          <p:cNvSpPr/>
          <p:nvPr>
            <p:custDataLst>
              <p:tags r:id="rId16"/>
            </p:custDataLst>
          </p:nvPr>
        </p:nvSpPr>
        <p:spPr>
          <a:xfrm>
            <a:off x="4453890" y="3128645"/>
            <a:ext cx="7047865" cy="1365250"/>
          </a:xfrm>
          <a:custGeom>
            <a:avLst/>
            <a:gdLst>
              <a:gd name="adj" fmla="val 7805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099" h="1845">
                <a:moveTo>
                  <a:pt x="277" y="144"/>
                </a:moveTo>
                <a:cubicBezTo>
                  <a:pt x="275" y="63"/>
                  <a:pt x="349" y="-2"/>
                  <a:pt x="421" y="0"/>
                </a:cubicBezTo>
                <a:lnTo>
                  <a:pt x="10955" y="0"/>
                </a:lnTo>
                <a:cubicBezTo>
                  <a:pt x="11036" y="-2"/>
                  <a:pt x="11101" y="72"/>
                  <a:pt x="11099" y="144"/>
                </a:cubicBezTo>
                <a:lnTo>
                  <a:pt x="11099" y="1701"/>
                </a:lnTo>
                <a:cubicBezTo>
                  <a:pt x="11101" y="1782"/>
                  <a:pt x="11027" y="1847"/>
                  <a:pt x="10955" y="1845"/>
                </a:cubicBezTo>
                <a:lnTo>
                  <a:pt x="421" y="1845"/>
                </a:lnTo>
                <a:cubicBezTo>
                  <a:pt x="340" y="1847"/>
                  <a:pt x="275" y="1773"/>
                  <a:pt x="277" y="1701"/>
                </a:cubicBezTo>
                <a:lnTo>
                  <a:pt x="277" y="1061"/>
                </a:lnTo>
                <a:lnTo>
                  <a:pt x="0" y="923"/>
                </a:lnTo>
                <a:lnTo>
                  <a:pt x="277" y="784"/>
                </a:lnTo>
                <a:lnTo>
                  <a:pt x="277" y="144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>
            <p:custDataLst>
              <p:tags r:id="rId17"/>
            </p:custDataLst>
          </p:nvPr>
        </p:nvSpPr>
        <p:spPr>
          <a:xfrm>
            <a:off x="5080635" y="3721100"/>
            <a:ext cx="59543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{content_2}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7" name="文本框 26"/>
          <p:cNvSpPr txBox="1"/>
          <p:nvPr>
            <p:custDataLst>
              <p:tags r:id="rId18"/>
            </p:custDataLst>
          </p:nvPr>
        </p:nvSpPr>
        <p:spPr>
          <a:xfrm>
            <a:off x="5080635" y="3343275"/>
            <a:ext cx="3476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{sub_title_2}</a:t>
            </a:r>
            <a:endParaRPr lang="zh-CN" altLang="en-US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30" name="任意多边形 29"/>
          <p:cNvSpPr/>
          <p:nvPr>
            <p:custDataLst>
              <p:tags r:id="rId19"/>
            </p:custDataLst>
          </p:nvPr>
        </p:nvSpPr>
        <p:spPr>
          <a:xfrm>
            <a:off x="4453890" y="4751070"/>
            <a:ext cx="7047865" cy="1365250"/>
          </a:xfrm>
          <a:custGeom>
            <a:avLst/>
            <a:gdLst>
              <a:gd name="adj" fmla="val 7805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099" h="1845">
                <a:moveTo>
                  <a:pt x="277" y="144"/>
                </a:moveTo>
                <a:cubicBezTo>
                  <a:pt x="275" y="63"/>
                  <a:pt x="349" y="-2"/>
                  <a:pt x="421" y="0"/>
                </a:cubicBezTo>
                <a:lnTo>
                  <a:pt x="10955" y="0"/>
                </a:lnTo>
                <a:cubicBezTo>
                  <a:pt x="11036" y="-2"/>
                  <a:pt x="11101" y="72"/>
                  <a:pt x="11099" y="144"/>
                </a:cubicBezTo>
                <a:lnTo>
                  <a:pt x="11099" y="1701"/>
                </a:lnTo>
                <a:cubicBezTo>
                  <a:pt x="11101" y="1782"/>
                  <a:pt x="11027" y="1847"/>
                  <a:pt x="10955" y="1845"/>
                </a:cubicBezTo>
                <a:lnTo>
                  <a:pt x="421" y="1845"/>
                </a:lnTo>
                <a:cubicBezTo>
                  <a:pt x="340" y="1847"/>
                  <a:pt x="275" y="1773"/>
                  <a:pt x="277" y="1701"/>
                </a:cubicBezTo>
                <a:lnTo>
                  <a:pt x="277" y="1061"/>
                </a:lnTo>
                <a:lnTo>
                  <a:pt x="0" y="923"/>
                </a:lnTo>
                <a:lnTo>
                  <a:pt x="277" y="784"/>
                </a:lnTo>
                <a:lnTo>
                  <a:pt x="277" y="144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>
            <p:custDataLst>
              <p:tags r:id="rId20"/>
            </p:custDataLst>
          </p:nvPr>
        </p:nvSpPr>
        <p:spPr>
          <a:xfrm>
            <a:off x="5080635" y="5343525"/>
            <a:ext cx="59543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{content_3}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21"/>
            </p:custDataLst>
          </p:nvPr>
        </p:nvSpPr>
        <p:spPr>
          <a:xfrm>
            <a:off x="5080635" y="4965700"/>
            <a:ext cx="3476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{sub_title_3}</a:t>
            </a:r>
            <a:endParaRPr lang="zh-CN" altLang="en-US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</p:spTree>
    <p:custDataLst>
      <p:tags r:id="rId2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12000">
              <a:srgbClr val="FFFFFF"/>
            </a:gs>
            <a:gs pos="100000">
              <a:srgbClr val="EEE9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20" name="http://photo-static-api.fotomore.com/creative/vcg/400/new/VCG211295212586.jpg" descr="templates\picture_hover\&amp;pky93197508274&amp;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rcRect l="12660" t="20144" r="9095" b="15344"/>
          <a:stretch>
            <a:fillRect/>
          </a:stretch>
        </p:blipFill>
        <p:spPr>
          <a:xfrm>
            <a:off x="7134225" y="1475740"/>
            <a:ext cx="4348480" cy="23895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848" h="3763">
                <a:moveTo>
                  <a:pt x="0" y="226"/>
                </a:moveTo>
                <a:cubicBezTo>
                  <a:pt x="0" y="101"/>
                  <a:pt x="101" y="0"/>
                  <a:pt x="226" y="0"/>
                </a:cubicBezTo>
                <a:lnTo>
                  <a:pt x="6622" y="0"/>
                </a:lnTo>
                <a:cubicBezTo>
                  <a:pt x="6747" y="0"/>
                  <a:pt x="6848" y="101"/>
                  <a:pt x="6848" y="226"/>
                </a:cubicBezTo>
                <a:lnTo>
                  <a:pt x="6848" y="3537"/>
                </a:lnTo>
                <a:cubicBezTo>
                  <a:pt x="6848" y="3662"/>
                  <a:pt x="6747" y="3763"/>
                  <a:pt x="6622" y="3763"/>
                </a:cubicBezTo>
                <a:lnTo>
                  <a:pt x="226" y="3763"/>
                </a:lnTo>
                <a:cubicBezTo>
                  <a:pt x="101" y="3763"/>
                  <a:pt x="0" y="3662"/>
                  <a:pt x="0" y="3537"/>
                </a:cubicBezTo>
                <a:lnTo>
                  <a:pt x="0" y="226"/>
                </a:lnTo>
                <a:close/>
              </a:path>
            </a:pathLst>
          </a:custGeom>
        </p:spPr>
      </p:pic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1571625" y="467995"/>
            <a:ext cx="3329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{title}</a:t>
            </a:r>
            <a:endParaRPr lang="en-US" altLang="zh-CN" sz="3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539750" y="419100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{n}</a:t>
            </a:r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.</a:t>
            </a:r>
            <a:endParaRPr lang="en-US" altLang="zh-CN" sz="36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5"/>
            </p:custDataLst>
          </p:nvPr>
        </p:nvCxnSpPr>
        <p:spPr>
          <a:xfrm>
            <a:off x="4870450" y="771366"/>
            <a:ext cx="5762625" cy="0"/>
          </a:xfrm>
          <a:prstGeom prst="line">
            <a:avLst/>
          </a:prstGeom>
          <a:ln w="12700">
            <a:solidFill>
              <a:srgbClr val="EEE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组合 48"/>
          <p:cNvGrpSpPr/>
          <p:nvPr/>
        </p:nvGrpSpPr>
        <p:grpSpPr>
          <a:xfrm rot="0">
            <a:off x="10803255" y="771366"/>
            <a:ext cx="687705" cy="0"/>
            <a:chOff x="16953" y="975"/>
            <a:chExt cx="1083" cy="0"/>
          </a:xfrm>
        </p:grpSpPr>
        <p:cxnSp>
          <p:nvCxnSpPr>
            <p:cNvPr id="41" name="直接连接符 40"/>
            <p:cNvCxnSpPr/>
            <p:nvPr>
              <p:custDataLst>
                <p:tags r:id="rId6"/>
              </p:custDataLst>
            </p:nvPr>
          </p:nvCxnSpPr>
          <p:spPr>
            <a:xfrm>
              <a:off x="16953" y="975"/>
              <a:ext cx="170" cy="0"/>
            </a:xfrm>
            <a:prstGeom prst="line">
              <a:avLst/>
            </a:prstGeom>
            <a:ln w="41275" cap="rnd">
              <a:solidFill>
                <a:srgbClr val="562F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>
              <p:custDataLst>
                <p:tags r:id="rId7"/>
              </p:custDataLst>
            </p:nvPr>
          </p:nvCxnSpPr>
          <p:spPr>
            <a:xfrm>
              <a:off x="17257" y="975"/>
              <a:ext cx="170" cy="0"/>
            </a:xfrm>
            <a:prstGeom prst="line">
              <a:avLst/>
            </a:prstGeom>
            <a:ln w="41275" cap="rnd">
              <a:solidFill>
                <a:srgbClr val="F881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>
              <p:custDataLst>
                <p:tags r:id="rId8"/>
              </p:custDataLst>
            </p:nvPr>
          </p:nvCxnSpPr>
          <p:spPr>
            <a:xfrm>
              <a:off x="17562" y="975"/>
              <a:ext cx="170" cy="0"/>
            </a:xfrm>
            <a:prstGeom prst="line">
              <a:avLst/>
            </a:prstGeom>
            <a:ln w="41275" cap="rnd">
              <a:solidFill>
                <a:srgbClr val="562F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>
              <p:custDataLst>
                <p:tags r:id="rId9"/>
              </p:custDataLst>
            </p:nvPr>
          </p:nvCxnSpPr>
          <p:spPr>
            <a:xfrm>
              <a:off x="17866" y="975"/>
              <a:ext cx="170" cy="0"/>
            </a:xfrm>
            <a:prstGeom prst="line">
              <a:avLst/>
            </a:prstGeom>
            <a:ln w="41275" cap="rnd">
              <a:solidFill>
                <a:srgbClr val="F881FF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椭圆 8"/>
          <p:cNvSpPr/>
          <p:nvPr>
            <p:custDataLst>
              <p:tags r:id="rId10"/>
            </p:custDataLst>
          </p:nvPr>
        </p:nvSpPr>
        <p:spPr>
          <a:xfrm>
            <a:off x="802640" y="4218305"/>
            <a:ext cx="1374140" cy="1374140"/>
          </a:xfrm>
          <a:prstGeom prst="ellipse">
            <a:avLst/>
          </a:prstGeom>
          <a:gradFill>
            <a:gsLst>
              <a:gs pos="0">
                <a:srgbClr val="F881FF"/>
              </a:gs>
              <a:gs pos="83000">
                <a:srgbClr val="562FFF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>
            <p:custDataLst>
              <p:tags r:id="rId11"/>
            </p:custDataLst>
          </p:nvPr>
        </p:nvSpPr>
        <p:spPr>
          <a:xfrm>
            <a:off x="680085" y="4095750"/>
            <a:ext cx="1619250" cy="1619250"/>
          </a:xfrm>
          <a:prstGeom prst="ellipse">
            <a:avLst/>
          </a:prstGeom>
          <a:noFill/>
          <a:ln>
            <a:gradFill>
              <a:gsLst>
                <a:gs pos="0">
                  <a:srgbClr val="CABDFF"/>
                </a:gs>
                <a:gs pos="64000">
                  <a:srgbClr val="F881FF">
                    <a:alpha val="0"/>
                  </a:srgbClr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5" name="图片 14" descr="343435383036313b343532343037313bd7cabdf0b3efb4eb"/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179195" y="4594860"/>
            <a:ext cx="621030" cy="621030"/>
          </a:xfrm>
          <a:prstGeom prst="rect">
            <a:avLst/>
          </a:prstGeom>
        </p:spPr>
      </p:pic>
      <p:pic>
        <p:nvPicPr>
          <p:cNvPr id="4" name="http://photo-static-api.fotomore.com/creative/vcg/400/version23/VCG21gic3736270.jpg" descr="templates\picture_hover\&amp;pky96203088456&amp;"/>
          <p:cNvPicPr>
            <a:picLocks noChangeAspect="1"/>
          </p:cNvPicPr>
          <p:nvPr>
            <p:custDataLst>
              <p:tags r:id="rId14"/>
            </p:custDataLst>
          </p:nvPr>
        </p:nvPicPr>
        <p:blipFill>
          <a:blip r:embed="rId15"/>
          <a:srcRect l="2567" t="624" r="4415" b="12410"/>
          <a:stretch>
            <a:fillRect/>
          </a:stretch>
        </p:blipFill>
        <p:spPr>
          <a:xfrm>
            <a:off x="2667000" y="1475740"/>
            <a:ext cx="4348480" cy="23895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848" h="3763">
                <a:moveTo>
                  <a:pt x="0" y="226"/>
                </a:moveTo>
                <a:cubicBezTo>
                  <a:pt x="0" y="101"/>
                  <a:pt x="101" y="0"/>
                  <a:pt x="226" y="0"/>
                </a:cubicBezTo>
                <a:lnTo>
                  <a:pt x="6622" y="0"/>
                </a:lnTo>
                <a:cubicBezTo>
                  <a:pt x="6747" y="0"/>
                  <a:pt x="6848" y="101"/>
                  <a:pt x="6848" y="226"/>
                </a:cubicBezTo>
                <a:lnTo>
                  <a:pt x="6848" y="3537"/>
                </a:lnTo>
                <a:cubicBezTo>
                  <a:pt x="6848" y="3662"/>
                  <a:pt x="6747" y="3763"/>
                  <a:pt x="6622" y="3763"/>
                </a:cubicBezTo>
                <a:lnTo>
                  <a:pt x="226" y="3763"/>
                </a:lnTo>
                <a:cubicBezTo>
                  <a:pt x="101" y="3763"/>
                  <a:pt x="0" y="3662"/>
                  <a:pt x="0" y="3537"/>
                </a:cubicBezTo>
                <a:lnTo>
                  <a:pt x="0" y="226"/>
                </a:lnTo>
                <a:close/>
              </a:path>
            </a:pathLst>
          </a:custGeom>
        </p:spPr>
      </p:pic>
      <p:sp>
        <p:nvSpPr>
          <p:cNvPr id="5" name="任意多边形 4"/>
          <p:cNvSpPr/>
          <p:nvPr>
            <p:custDataLst>
              <p:tags r:id="rId16"/>
            </p:custDataLst>
          </p:nvPr>
        </p:nvSpPr>
        <p:spPr>
          <a:xfrm>
            <a:off x="2420620" y="4018915"/>
            <a:ext cx="9066530" cy="1756410"/>
          </a:xfrm>
          <a:custGeom>
            <a:avLst/>
            <a:gdLst>
              <a:gd name="adj" fmla="val 7805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099" h="1845">
                <a:moveTo>
                  <a:pt x="277" y="144"/>
                </a:moveTo>
                <a:cubicBezTo>
                  <a:pt x="275" y="63"/>
                  <a:pt x="349" y="-2"/>
                  <a:pt x="421" y="0"/>
                </a:cubicBezTo>
                <a:lnTo>
                  <a:pt x="10955" y="0"/>
                </a:lnTo>
                <a:cubicBezTo>
                  <a:pt x="11036" y="-2"/>
                  <a:pt x="11101" y="72"/>
                  <a:pt x="11099" y="144"/>
                </a:cubicBezTo>
                <a:lnTo>
                  <a:pt x="11099" y="1701"/>
                </a:lnTo>
                <a:cubicBezTo>
                  <a:pt x="11101" y="1782"/>
                  <a:pt x="11027" y="1847"/>
                  <a:pt x="10955" y="1845"/>
                </a:cubicBezTo>
                <a:lnTo>
                  <a:pt x="421" y="1845"/>
                </a:lnTo>
                <a:cubicBezTo>
                  <a:pt x="340" y="1847"/>
                  <a:pt x="275" y="1773"/>
                  <a:pt x="277" y="1701"/>
                </a:cubicBezTo>
                <a:lnTo>
                  <a:pt x="277" y="1061"/>
                </a:lnTo>
                <a:lnTo>
                  <a:pt x="0" y="923"/>
                </a:lnTo>
                <a:lnTo>
                  <a:pt x="277" y="784"/>
                </a:lnTo>
                <a:lnTo>
                  <a:pt x="277" y="144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>
            <p:custDataLst>
              <p:tags r:id="rId17"/>
            </p:custDataLst>
          </p:nvPr>
        </p:nvSpPr>
        <p:spPr>
          <a:xfrm>
            <a:off x="3053715" y="4673600"/>
            <a:ext cx="369062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{content_1}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18"/>
            </p:custDataLst>
          </p:nvPr>
        </p:nvSpPr>
        <p:spPr>
          <a:xfrm>
            <a:off x="3053715" y="4295775"/>
            <a:ext cx="3476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{sub_title_1}</a:t>
            </a:r>
            <a:endParaRPr lang="en-US" altLang="zh-CN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10" name="文本框 9"/>
          <p:cNvSpPr txBox="1"/>
          <p:nvPr>
            <p:custDataLst>
              <p:tags r:id="rId19"/>
            </p:custDataLst>
          </p:nvPr>
        </p:nvSpPr>
        <p:spPr>
          <a:xfrm>
            <a:off x="7294245" y="4673600"/>
            <a:ext cx="369062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{content_2}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20"/>
            </p:custDataLst>
          </p:nvPr>
        </p:nvSpPr>
        <p:spPr>
          <a:xfrm>
            <a:off x="7294245" y="4295775"/>
            <a:ext cx="34766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{sub_title_2}</a:t>
            </a:r>
            <a:endParaRPr lang="zh-CN" altLang="en-US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21"/>
            </p:custDataLst>
          </p:nvPr>
        </p:nvSpPr>
        <p:spPr>
          <a:xfrm>
            <a:off x="5400675" y="3127375"/>
            <a:ext cx="1597660" cy="768350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p>
            <a:pPr algn="r"/>
            <a:r>
              <a:rPr lang="en-US" altLang="zh-CN" sz="4400">
                <a:ln w="12700">
                  <a:solidFill>
                    <a:srgbClr val="EEE9FF"/>
                  </a:solidFill>
                </a:ln>
                <a:solidFill>
                  <a:schemeClr val="bg1">
                    <a:alpha val="10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01</a:t>
            </a:r>
            <a:endParaRPr lang="en-US" altLang="zh-CN" sz="4400">
              <a:ln w="12700">
                <a:solidFill>
                  <a:srgbClr val="EEE9FF"/>
                </a:solidFill>
              </a:ln>
              <a:solidFill>
                <a:schemeClr val="bg1">
                  <a:alpha val="10000"/>
                </a:schemeClr>
              </a:soli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24" name="文本框 23"/>
          <p:cNvSpPr txBox="1"/>
          <p:nvPr>
            <p:custDataLst>
              <p:tags r:id="rId22"/>
            </p:custDataLst>
          </p:nvPr>
        </p:nvSpPr>
        <p:spPr>
          <a:xfrm>
            <a:off x="9874885" y="3127375"/>
            <a:ext cx="1597660" cy="768350"/>
          </a:xfrm>
          <a:prstGeom prst="rect">
            <a:avLst/>
          </a:prstGeom>
          <a:noFill/>
        </p:spPr>
        <p:txBody>
          <a:bodyPr vert="horz" wrap="square" rtlCol="0" anchor="t">
            <a:spAutoFit/>
          </a:bodyPr>
          <a:p>
            <a:pPr algn="r"/>
            <a:r>
              <a:rPr lang="en-US" altLang="zh-CN" sz="4400">
                <a:ln w="12700">
                  <a:solidFill>
                    <a:srgbClr val="EEE9FF"/>
                  </a:solidFill>
                </a:ln>
                <a:solidFill>
                  <a:schemeClr val="bg1">
                    <a:alpha val="10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02</a:t>
            </a:r>
            <a:endParaRPr lang="en-US" altLang="zh-CN" sz="4400">
              <a:ln w="12700">
                <a:solidFill>
                  <a:srgbClr val="EEE9FF"/>
                </a:solidFill>
              </a:ln>
              <a:solidFill>
                <a:schemeClr val="bg1">
                  <a:alpha val="10000"/>
                </a:schemeClr>
              </a:soli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</p:spTree>
    <p:custDataLst>
      <p:tags r:id="rId2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12000">
              <a:srgbClr val="FFFFFF"/>
            </a:gs>
            <a:gs pos="100000">
              <a:srgbClr val="EEE9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3" name="图片 2" descr="1"/>
          <p:cNvPicPr>
            <a:picLocks noChangeAspect="1"/>
          </p:cNvPicPr>
          <p:nvPr/>
        </p:nvPicPr>
        <p:blipFill>
          <a:blip r:embed="rId1">
            <a:alphaModFix amt="11000"/>
          </a:blip>
          <a:srcRect l="64672"/>
          <a:stretch>
            <a:fillRect/>
          </a:stretch>
        </p:blipFill>
        <p:spPr>
          <a:xfrm rot="3780000" flipH="1" flipV="1">
            <a:off x="6093460" y="4380865"/>
            <a:ext cx="2084705" cy="1662430"/>
          </a:xfrm>
          <a:prstGeom prst="rect">
            <a:avLst/>
          </a:prstGeom>
          <a:effectLst/>
        </p:spPr>
      </p:pic>
      <p:sp>
        <p:nvSpPr>
          <p:cNvPr id="34" name="圆角矩形 33"/>
          <p:cNvSpPr/>
          <p:nvPr>
            <p:custDataLst>
              <p:tags r:id="rId2"/>
            </p:custDataLst>
          </p:nvPr>
        </p:nvSpPr>
        <p:spPr>
          <a:xfrm flipH="1">
            <a:off x="6426200" y="3963670"/>
            <a:ext cx="5295265" cy="2051050"/>
          </a:xfrm>
          <a:prstGeom prst="roundRect">
            <a:avLst>
              <a:gd name="adj" fmla="val 8279"/>
            </a:avLst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35" name="圆角矩形 34"/>
          <p:cNvSpPr/>
          <p:nvPr>
            <p:custDataLst>
              <p:tags r:id="rId3"/>
            </p:custDataLst>
          </p:nvPr>
        </p:nvSpPr>
        <p:spPr>
          <a:xfrm flipH="1">
            <a:off x="6426200" y="1525270"/>
            <a:ext cx="5295265" cy="2051050"/>
          </a:xfrm>
          <a:prstGeom prst="roundRect">
            <a:avLst>
              <a:gd name="adj" fmla="val 8279"/>
            </a:avLst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33" name="圆角矩形 32"/>
          <p:cNvSpPr/>
          <p:nvPr>
            <p:custDataLst>
              <p:tags r:id="rId4"/>
            </p:custDataLst>
          </p:nvPr>
        </p:nvSpPr>
        <p:spPr>
          <a:xfrm>
            <a:off x="505460" y="3963670"/>
            <a:ext cx="5295265" cy="2051050"/>
          </a:xfrm>
          <a:prstGeom prst="roundRect">
            <a:avLst>
              <a:gd name="adj" fmla="val 8279"/>
            </a:avLst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32" name="圆角矩形 31"/>
          <p:cNvSpPr/>
          <p:nvPr>
            <p:custDataLst>
              <p:tags r:id="rId5"/>
            </p:custDataLst>
          </p:nvPr>
        </p:nvSpPr>
        <p:spPr>
          <a:xfrm>
            <a:off x="505460" y="1525270"/>
            <a:ext cx="5295265" cy="2051050"/>
          </a:xfrm>
          <a:prstGeom prst="roundRect">
            <a:avLst>
              <a:gd name="adj" fmla="val 8279"/>
            </a:avLst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6"/>
            </p:custDataLst>
          </p:nvPr>
        </p:nvSpPr>
        <p:spPr>
          <a:xfrm>
            <a:off x="1571625" y="467995"/>
            <a:ext cx="3329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{title}</a:t>
            </a:r>
            <a:endParaRPr lang="en-US" altLang="zh-CN" sz="3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7"/>
            </p:custDataLst>
          </p:nvPr>
        </p:nvSpPr>
        <p:spPr>
          <a:xfrm>
            <a:off x="539750" y="419100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{n}</a:t>
            </a:r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.</a:t>
            </a:r>
            <a:endParaRPr lang="en-US" altLang="zh-CN" sz="36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8"/>
            </p:custDataLst>
          </p:nvPr>
        </p:nvCxnSpPr>
        <p:spPr>
          <a:xfrm>
            <a:off x="4870450" y="771366"/>
            <a:ext cx="5762625" cy="0"/>
          </a:xfrm>
          <a:prstGeom prst="line">
            <a:avLst/>
          </a:prstGeom>
          <a:ln w="12700">
            <a:solidFill>
              <a:srgbClr val="EEE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>
            <p:custDataLst>
              <p:tags r:id="rId9"/>
            </p:custDataLst>
          </p:nvPr>
        </p:nvCxnSpPr>
        <p:spPr>
          <a:xfrm>
            <a:off x="10803255" y="77152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>
            <p:custDataLst>
              <p:tags r:id="rId10"/>
            </p:custDataLst>
          </p:nvPr>
        </p:nvCxnSpPr>
        <p:spPr>
          <a:xfrm>
            <a:off x="10996295" y="77152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>
            <p:custDataLst>
              <p:tags r:id="rId11"/>
            </p:custDataLst>
          </p:nvPr>
        </p:nvCxnSpPr>
        <p:spPr>
          <a:xfrm>
            <a:off x="11189970" y="77152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>
            <p:custDataLst>
              <p:tags r:id="rId12"/>
            </p:custDataLst>
          </p:nvPr>
        </p:nvCxnSpPr>
        <p:spPr>
          <a:xfrm>
            <a:off x="11383010" y="77152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>
            <p:custDataLst>
              <p:tags r:id="rId13"/>
            </p:custDataLst>
          </p:nvPr>
        </p:nvSpPr>
        <p:spPr>
          <a:xfrm>
            <a:off x="10433685" y="1659255"/>
            <a:ext cx="105283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r"/>
            <a:r>
              <a:rPr lang="en-US" altLang="zh-CN" sz="4400">
                <a:ln w="12700">
                  <a:gradFill>
                    <a:gsLst>
                      <a:gs pos="29000">
                        <a:srgbClr val="E2DBFF"/>
                      </a:gs>
                      <a:gs pos="74000">
                        <a:srgbClr val="E2DBFF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charset="-122"/>
                <a:ea typeface="思源黑体 CN Heavy" panose="020B0A00000000000000" charset="-122"/>
              </a:rPr>
              <a:t>03</a:t>
            </a:r>
            <a:endParaRPr lang="en-US" altLang="zh-CN" sz="4400">
              <a:ln w="12700">
                <a:gradFill>
                  <a:gsLst>
                    <a:gs pos="29000">
                      <a:srgbClr val="E2DBFF"/>
                    </a:gs>
                    <a:gs pos="74000">
                      <a:srgbClr val="E2DBFF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14"/>
            </p:custDataLst>
          </p:nvPr>
        </p:nvSpPr>
        <p:spPr>
          <a:xfrm>
            <a:off x="8352155" y="2428240"/>
            <a:ext cx="31222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{content_3}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6" name="文本框 15"/>
          <p:cNvSpPr txBox="1"/>
          <p:nvPr>
            <p:custDataLst>
              <p:tags r:id="rId15"/>
            </p:custDataLst>
          </p:nvPr>
        </p:nvSpPr>
        <p:spPr>
          <a:xfrm>
            <a:off x="9826625" y="2050415"/>
            <a:ext cx="1647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{sub_title_3}</a:t>
            </a:r>
            <a:endParaRPr lang="zh-CN" altLang="en-US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40" name="文本框 39"/>
          <p:cNvSpPr txBox="1"/>
          <p:nvPr>
            <p:custDataLst>
              <p:tags r:id="rId16"/>
            </p:custDataLst>
          </p:nvPr>
        </p:nvSpPr>
        <p:spPr>
          <a:xfrm>
            <a:off x="10433685" y="4091305"/>
            <a:ext cx="105283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r"/>
            <a:r>
              <a:rPr lang="en-US" altLang="zh-CN" sz="4400">
                <a:ln w="12700">
                  <a:gradFill>
                    <a:gsLst>
                      <a:gs pos="29000">
                        <a:srgbClr val="E2DBFF"/>
                      </a:gs>
                      <a:gs pos="74000">
                        <a:srgbClr val="E2DBFF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charset="-122"/>
                <a:ea typeface="思源黑体 CN Heavy" panose="020B0A00000000000000" charset="-122"/>
              </a:rPr>
              <a:t>04</a:t>
            </a:r>
            <a:endParaRPr lang="en-US" altLang="zh-CN" sz="4400">
              <a:ln w="12700">
                <a:gradFill>
                  <a:gsLst>
                    <a:gs pos="29000">
                      <a:srgbClr val="E2DBFF"/>
                    </a:gs>
                    <a:gs pos="74000">
                      <a:srgbClr val="E2DBFF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0" name="文本框 19"/>
          <p:cNvSpPr txBox="1"/>
          <p:nvPr>
            <p:custDataLst>
              <p:tags r:id="rId17"/>
            </p:custDataLst>
          </p:nvPr>
        </p:nvSpPr>
        <p:spPr>
          <a:xfrm>
            <a:off x="8352155" y="4872355"/>
            <a:ext cx="31222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{content_4}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18"/>
            </p:custDataLst>
          </p:nvPr>
        </p:nvSpPr>
        <p:spPr>
          <a:xfrm>
            <a:off x="9826625" y="4494530"/>
            <a:ext cx="1647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{sub_title_4}</a:t>
            </a:r>
            <a:endParaRPr lang="zh-CN" altLang="en-US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37" name="文本框 36"/>
          <p:cNvSpPr txBox="1"/>
          <p:nvPr>
            <p:custDataLst>
              <p:tags r:id="rId19"/>
            </p:custDataLst>
          </p:nvPr>
        </p:nvSpPr>
        <p:spPr>
          <a:xfrm>
            <a:off x="776605" y="1662430"/>
            <a:ext cx="105283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4400">
                <a:ln w="12700">
                  <a:gradFill>
                    <a:gsLst>
                      <a:gs pos="29000">
                        <a:srgbClr val="E2DBFF"/>
                      </a:gs>
                      <a:gs pos="74000">
                        <a:srgbClr val="E2DBFF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charset="-122"/>
                <a:ea typeface="思源黑体 CN Heavy" panose="020B0A00000000000000" charset="-122"/>
              </a:rPr>
              <a:t>01</a:t>
            </a:r>
            <a:endParaRPr lang="en-US" altLang="zh-CN" sz="4400">
              <a:ln w="12700">
                <a:gradFill>
                  <a:gsLst>
                    <a:gs pos="29000">
                      <a:srgbClr val="E2DBFF"/>
                    </a:gs>
                    <a:gs pos="74000">
                      <a:srgbClr val="E2DBFF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20"/>
            </p:custDataLst>
          </p:nvPr>
        </p:nvSpPr>
        <p:spPr>
          <a:xfrm>
            <a:off x="765810" y="2425065"/>
            <a:ext cx="31349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{content_1}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21"/>
            </p:custDataLst>
          </p:nvPr>
        </p:nvSpPr>
        <p:spPr>
          <a:xfrm>
            <a:off x="765810" y="2047240"/>
            <a:ext cx="1647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{sub_title_1}</a:t>
            </a:r>
            <a:endParaRPr lang="en-US" altLang="zh-CN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38" name="文本框 37"/>
          <p:cNvSpPr txBox="1"/>
          <p:nvPr>
            <p:custDataLst>
              <p:tags r:id="rId22"/>
            </p:custDataLst>
          </p:nvPr>
        </p:nvSpPr>
        <p:spPr>
          <a:xfrm>
            <a:off x="776605" y="4095115"/>
            <a:ext cx="105283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l"/>
            <a:r>
              <a:rPr lang="en-US" altLang="zh-CN" sz="4400">
                <a:ln w="12700">
                  <a:gradFill>
                    <a:gsLst>
                      <a:gs pos="29000">
                        <a:srgbClr val="E2DBFF"/>
                      </a:gs>
                      <a:gs pos="74000">
                        <a:srgbClr val="E2DBFF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charset="-122"/>
                <a:ea typeface="思源黑体 CN Heavy" panose="020B0A00000000000000" charset="-122"/>
              </a:rPr>
              <a:t>02</a:t>
            </a:r>
            <a:endParaRPr lang="en-US" altLang="zh-CN" sz="4400">
              <a:ln w="12700">
                <a:gradFill>
                  <a:gsLst>
                    <a:gs pos="29000">
                      <a:srgbClr val="E2DBFF"/>
                    </a:gs>
                    <a:gs pos="74000">
                      <a:srgbClr val="E2DBFF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23"/>
            </p:custDataLst>
          </p:nvPr>
        </p:nvSpPr>
        <p:spPr>
          <a:xfrm>
            <a:off x="765810" y="4869815"/>
            <a:ext cx="31349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{content_2}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24"/>
            </p:custDataLst>
          </p:nvPr>
        </p:nvSpPr>
        <p:spPr>
          <a:xfrm>
            <a:off x="765810" y="4491990"/>
            <a:ext cx="1647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{sub_title_2}</a:t>
            </a:r>
            <a:endParaRPr lang="zh-CN" altLang="en-US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pic>
        <p:nvPicPr>
          <p:cNvPr id="51" name="图片 50" descr="1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1">
            <a:lum contrast="6000"/>
          </a:blip>
          <a:srcRect l="32471" t="2197" r="32607" b="-2197"/>
          <a:stretch>
            <a:fillRect/>
          </a:stretch>
        </p:blipFill>
        <p:spPr>
          <a:xfrm rot="20940000">
            <a:off x="6922135" y="2089785"/>
            <a:ext cx="668020" cy="538480"/>
          </a:xfrm>
          <a:prstGeom prst="rect">
            <a:avLst/>
          </a:prstGeom>
        </p:spPr>
      </p:pic>
      <p:sp>
        <p:nvSpPr>
          <p:cNvPr id="11" name="椭圆 10"/>
          <p:cNvSpPr/>
          <p:nvPr>
            <p:custDataLst>
              <p:tags r:id="rId26"/>
            </p:custDataLst>
          </p:nvPr>
        </p:nvSpPr>
        <p:spPr>
          <a:xfrm>
            <a:off x="4322445" y="1908810"/>
            <a:ext cx="3535680" cy="3535680"/>
          </a:xfrm>
          <a:prstGeom prst="ellipse">
            <a:avLst/>
          </a:prstGeom>
          <a:gradFill>
            <a:gsLst>
              <a:gs pos="58000">
                <a:srgbClr val="E8E2FF">
                  <a:alpha val="0"/>
                </a:srgbClr>
              </a:gs>
              <a:gs pos="17000">
                <a:srgbClr val="EEE9FF"/>
              </a:gs>
              <a:gs pos="37000">
                <a:srgbClr val="EBE6FF">
                  <a:alpha val="0"/>
                </a:srgbClr>
              </a:gs>
              <a:gs pos="100000">
                <a:srgbClr val="EEE9FF"/>
              </a:gs>
            </a:gsLst>
            <a:lin ang="0" scaled="0"/>
          </a:gradFill>
          <a:ln>
            <a:gradFill>
              <a:gsLst>
                <a:gs pos="100000">
                  <a:srgbClr val="EEE9FF"/>
                </a:gs>
                <a:gs pos="0">
                  <a:srgbClr val="EEE9FF"/>
                </a:gs>
                <a:gs pos="71000">
                  <a:srgbClr val="EEE9FF">
                    <a:alpha val="0"/>
                  </a:srgbClr>
                </a:gs>
                <a:gs pos="26000">
                  <a:srgbClr val="EEE9FF">
                    <a:alpha val="0"/>
                  </a:srgbClr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椭圆 1"/>
          <p:cNvSpPr/>
          <p:nvPr>
            <p:custDataLst>
              <p:tags r:id="rId27"/>
            </p:custDataLst>
          </p:nvPr>
        </p:nvSpPr>
        <p:spPr>
          <a:xfrm>
            <a:off x="4699000" y="2285365"/>
            <a:ext cx="2782570" cy="2782570"/>
          </a:xfrm>
          <a:prstGeom prst="ellipse">
            <a:avLst/>
          </a:prstGeom>
          <a:gradFill>
            <a:gsLst>
              <a:gs pos="40000">
                <a:schemeClr val="bg1"/>
              </a:gs>
              <a:gs pos="100000">
                <a:srgbClr val="E2DBFF"/>
              </a:gs>
            </a:gsLst>
            <a:lin ang="2700000" scaled="0"/>
          </a:gra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9" name="椭圆 8"/>
          <p:cNvSpPr/>
          <p:nvPr>
            <p:custDataLst>
              <p:tags r:id="rId28"/>
            </p:custDataLst>
          </p:nvPr>
        </p:nvSpPr>
        <p:spPr>
          <a:xfrm>
            <a:off x="4982210" y="2568575"/>
            <a:ext cx="2216785" cy="2216785"/>
          </a:xfrm>
          <a:prstGeom prst="ellipse">
            <a:avLst/>
          </a:prstGeom>
          <a:gradFill>
            <a:gsLst>
              <a:gs pos="0">
                <a:srgbClr val="F881FF"/>
              </a:gs>
              <a:gs pos="83000">
                <a:srgbClr val="562FFF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474335" y="3077210"/>
            <a:ext cx="1232535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3600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项目</a:t>
            </a:r>
            <a:endParaRPr lang="zh-CN" altLang="en-US" sz="360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  <a:p>
            <a:pPr algn="ctr"/>
            <a:r>
              <a:rPr lang="zh-CN" altLang="en-US" sz="3600">
                <a:solidFill>
                  <a:schemeClr val="bg1"/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成果</a:t>
            </a:r>
            <a:endParaRPr lang="zh-CN" altLang="en-US" sz="3600">
              <a:solidFill>
                <a:schemeClr val="bg1"/>
              </a:soli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pic>
        <p:nvPicPr>
          <p:cNvPr id="52" name="图片 51" descr="1"/>
          <p:cNvPicPr>
            <a:picLocks noChangeAspect="1"/>
          </p:cNvPicPr>
          <p:nvPr/>
        </p:nvPicPr>
        <p:blipFill>
          <a:blip r:embed="rId1"/>
          <a:srcRect l="64672"/>
          <a:stretch>
            <a:fillRect/>
          </a:stretch>
        </p:blipFill>
        <p:spPr>
          <a:xfrm flipV="1">
            <a:off x="3340735" y="3504565"/>
            <a:ext cx="1368425" cy="1090930"/>
          </a:xfrm>
          <a:prstGeom prst="rect">
            <a:avLst/>
          </a:prstGeom>
          <a:effectLst/>
        </p:spPr>
      </p:pic>
    </p:spTree>
    <p:custDataLst>
      <p:tags r:id="rId29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12000">
              <a:srgbClr val="FFFFFF"/>
            </a:gs>
            <a:gs pos="100000">
              <a:srgbClr val="EEE9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pic>
        <p:nvPicPr>
          <p:cNvPr id="38" name="图片 37" descr="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alphaModFix amt="21000"/>
            <a:lum contrast="6000"/>
          </a:blip>
          <a:srcRect l="32471" t="2197" r="32607" b="-2197"/>
          <a:stretch>
            <a:fillRect/>
          </a:stretch>
        </p:blipFill>
        <p:spPr>
          <a:xfrm rot="17580000">
            <a:off x="9784080" y="4380865"/>
            <a:ext cx="2512060" cy="2026285"/>
          </a:xfrm>
          <a:prstGeom prst="rect">
            <a:avLst/>
          </a:prstGeom>
        </p:spPr>
      </p:pic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1571625" y="467995"/>
            <a:ext cx="3329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{title}</a:t>
            </a:r>
            <a:endParaRPr lang="zh-CN" altLang="en-US" sz="3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4"/>
            </p:custDataLst>
          </p:nvPr>
        </p:nvSpPr>
        <p:spPr>
          <a:xfrm>
            <a:off x="539750" y="419100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{n}</a:t>
            </a:r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.</a:t>
            </a:r>
            <a:endParaRPr lang="en-US" altLang="zh-CN" sz="36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5"/>
            </p:custDataLst>
          </p:nvPr>
        </p:nvCxnSpPr>
        <p:spPr>
          <a:xfrm>
            <a:off x="4870450" y="771366"/>
            <a:ext cx="5762625" cy="0"/>
          </a:xfrm>
          <a:prstGeom prst="line">
            <a:avLst/>
          </a:prstGeom>
          <a:ln w="12700">
            <a:solidFill>
              <a:srgbClr val="EEE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>
            <p:custDataLst>
              <p:tags r:id="rId6"/>
            </p:custDataLst>
          </p:nvPr>
        </p:nvCxnSpPr>
        <p:spPr>
          <a:xfrm>
            <a:off x="10803255" y="77152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>
            <p:custDataLst>
              <p:tags r:id="rId7"/>
            </p:custDataLst>
          </p:nvPr>
        </p:nvCxnSpPr>
        <p:spPr>
          <a:xfrm>
            <a:off x="10996295" y="77152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>
            <p:custDataLst>
              <p:tags r:id="rId8"/>
            </p:custDataLst>
          </p:nvPr>
        </p:nvCxnSpPr>
        <p:spPr>
          <a:xfrm>
            <a:off x="11189970" y="77152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>
            <p:custDataLst>
              <p:tags r:id="rId9"/>
            </p:custDataLst>
          </p:nvPr>
        </p:nvCxnSpPr>
        <p:spPr>
          <a:xfrm>
            <a:off x="11383010" y="77152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圆角矩形 17"/>
          <p:cNvSpPr/>
          <p:nvPr>
            <p:custDataLst>
              <p:tags r:id="rId10"/>
            </p:custDataLst>
          </p:nvPr>
        </p:nvSpPr>
        <p:spPr>
          <a:xfrm>
            <a:off x="6187440" y="1610995"/>
            <a:ext cx="5295265" cy="2051050"/>
          </a:xfrm>
          <a:prstGeom prst="roundRect">
            <a:avLst>
              <a:gd name="adj" fmla="val 8279"/>
            </a:avLst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>
            <p:custDataLst>
              <p:tags r:id="rId11"/>
            </p:custDataLst>
          </p:nvPr>
        </p:nvSpPr>
        <p:spPr>
          <a:xfrm>
            <a:off x="6187440" y="3801745"/>
            <a:ext cx="5295265" cy="2051050"/>
          </a:xfrm>
          <a:prstGeom prst="roundRect">
            <a:avLst>
              <a:gd name="adj" fmla="val 8279"/>
            </a:avLst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>
            <p:custDataLst>
              <p:tags r:id="rId12"/>
            </p:custDataLst>
          </p:nvPr>
        </p:nvSpPr>
        <p:spPr>
          <a:xfrm>
            <a:off x="701040" y="1610995"/>
            <a:ext cx="5295265" cy="2051050"/>
          </a:xfrm>
          <a:prstGeom prst="roundRect">
            <a:avLst>
              <a:gd name="adj" fmla="val 8279"/>
            </a:avLst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>
            <p:custDataLst>
              <p:tags r:id="rId13"/>
            </p:custDataLst>
          </p:nvPr>
        </p:nvSpPr>
        <p:spPr>
          <a:xfrm>
            <a:off x="701040" y="3801745"/>
            <a:ext cx="5295265" cy="2051050"/>
          </a:xfrm>
          <a:prstGeom prst="roundRect">
            <a:avLst>
              <a:gd name="adj" fmla="val 8279"/>
            </a:avLst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2" name="椭圆 1"/>
          <p:cNvSpPr/>
          <p:nvPr>
            <p:custDataLst>
              <p:tags r:id="rId14"/>
            </p:custDataLst>
          </p:nvPr>
        </p:nvSpPr>
        <p:spPr>
          <a:xfrm>
            <a:off x="1073150" y="2018665"/>
            <a:ext cx="1235710" cy="1235710"/>
          </a:xfrm>
          <a:prstGeom prst="ellipse">
            <a:avLst/>
          </a:prstGeom>
          <a:gradFill>
            <a:gsLst>
              <a:gs pos="40000">
                <a:schemeClr val="bg1"/>
              </a:gs>
              <a:gs pos="100000">
                <a:srgbClr val="E2DBFF"/>
              </a:gs>
            </a:gsLst>
            <a:lin ang="2700000" scaled="0"/>
          </a:gra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9" name="椭圆 8"/>
          <p:cNvSpPr/>
          <p:nvPr>
            <p:custDataLst>
              <p:tags r:id="rId15"/>
            </p:custDataLst>
          </p:nvPr>
        </p:nvSpPr>
        <p:spPr>
          <a:xfrm>
            <a:off x="1198880" y="2144395"/>
            <a:ext cx="984250" cy="984250"/>
          </a:xfrm>
          <a:prstGeom prst="ellipse">
            <a:avLst/>
          </a:prstGeom>
          <a:gradFill>
            <a:gsLst>
              <a:gs pos="0">
                <a:srgbClr val="F881FF"/>
              </a:gs>
              <a:gs pos="83000">
                <a:srgbClr val="562FFF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>
            <p:custDataLst>
              <p:tags r:id="rId16"/>
            </p:custDataLst>
          </p:nvPr>
        </p:nvSpPr>
        <p:spPr>
          <a:xfrm>
            <a:off x="2586990" y="2433955"/>
            <a:ext cx="31349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{content_1}</a:t>
            </a:r>
            <a:endParaRPr 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17"/>
            </p:custDataLst>
          </p:nvPr>
        </p:nvSpPr>
        <p:spPr>
          <a:xfrm>
            <a:off x="2586990" y="2056130"/>
            <a:ext cx="1647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{sub_title_1}</a:t>
            </a:r>
            <a:endParaRPr lang="en-US" altLang="zh-CN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5" name="椭圆 4"/>
          <p:cNvSpPr/>
          <p:nvPr>
            <p:custDataLst>
              <p:tags r:id="rId18"/>
            </p:custDataLst>
          </p:nvPr>
        </p:nvSpPr>
        <p:spPr>
          <a:xfrm>
            <a:off x="1073150" y="4209415"/>
            <a:ext cx="1235710" cy="1235710"/>
          </a:xfrm>
          <a:prstGeom prst="ellipse">
            <a:avLst/>
          </a:prstGeom>
          <a:gradFill>
            <a:gsLst>
              <a:gs pos="40000">
                <a:schemeClr val="bg1"/>
              </a:gs>
              <a:gs pos="100000">
                <a:srgbClr val="E2DBFF"/>
              </a:gs>
            </a:gsLst>
            <a:lin ang="2700000" scaled="0"/>
          </a:gra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6" name="椭圆 5"/>
          <p:cNvSpPr/>
          <p:nvPr>
            <p:custDataLst>
              <p:tags r:id="rId19"/>
            </p:custDataLst>
          </p:nvPr>
        </p:nvSpPr>
        <p:spPr>
          <a:xfrm>
            <a:off x="1198880" y="4335145"/>
            <a:ext cx="984250" cy="984250"/>
          </a:xfrm>
          <a:prstGeom prst="ellipse">
            <a:avLst/>
          </a:prstGeom>
          <a:gradFill>
            <a:gsLst>
              <a:gs pos="0">
                <a:srgbClr val="F881FF"/>
              </a:gs>
              <a:gs pos="83000">
                <a:srgbClr val="562FFF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20"/>
            </p:custDataLst>
          </p:nvPr>
        </p:nvSpPr>
        <p:spPr>
          <a:xfrm>
            <a:off x="2586990" y="4624705"/>
            <a:ext cx="31349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{content_2}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4" name="文本框 13"/>
          <p:cNvSpPr txBox="1"/>
          <p:nvPr>
            <p:custDataLst>
              <p:tags r:id="rId21"/>
            </p:custDataLst>
          </p:nvPr>
        </p:nvSpPr>
        <p:spPr>
          <a:xfrm>
            <a:off x="2586990" y="4246880"/>
            <a:ext cx="1647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{sub_title_2}</a:t>
            </a:r>
            <a:endParaRPr lang="en-US" altLang="zh-CN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16" name="椭圆 15"/>
          <p:cNvSpPr/>
          <p:nvPr>
            <p:custDataLst>
              <p:tags r:id="rId22"/>
            </p:custDataLst>
          </p:nvPr>
        </p:nvSpPr>
        <p:spPr>
          <a:xfrm>
            <a:off x="6488430" y="2018665"/>
            <a:ext cx="1235710" cy="1235710"/>
          </a:xfrm>
          <a:prstGeom prst="ellipse">
            <a:avLst/>
          </a:prstGeom>
          <a:gradFill>
            <a:gsLst>
              <a:gs pos="40000">
                <a:schemeClr val="bg1"/>
              </a:gs>
              <a:gs pos="100000">
                <a:srgbClr val="E2DBFF"/>
              </a:gs>
            </a:gsLst>
            <a:lin ang="2700000" scaled="0"/>
          </a:gra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17" name="椭圆 16"/>
          <p:cNvSpPr/>
          <p:nvPr>
            <p:custDataLst>
              <p:tags r:id="rId23"/>
            </p:custDataLst>
          </p:nvPr>
        </p:nvSpPr>
        <p:spPr>
          <a:xfrm>
            <a:off x="6614160" y="2144395"/>
            <a:ext cx="984250" cy="984250"/>
          </a:xfrm>
          <a:prstGeom prst="ellipse">
            <a:avLst/>
          </a:prstGeom>
          <a:gradFill>
            <a:gsLst>
              <a:gs pos="0">
                <a:srgbClr val="F881FF"/>
              </a:gs>
              <a:gs pos="83000">
                <a:srgbClr val="562FFF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文本框 19"/>
          <p:cNvSpPr txBox="1"/>
          <p:nvPr>
            <p:custDataLst>
              <p:tags r:id="rId24"/>
            </p:custDataLst>
          </p:nvPr>
        </p:nvSpPr>
        <p:spPr>
          <a:xfrm>
            <a:off x="8002270" y="2433955"/>
            <a:ext cx="31349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{content_3}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2" name="文本框 21"/>
          <p:cNvSpPr txBox="1"/>
          <p:nvPr>
            <p:custDataLst>
              <p:tags r:id="rId25"/>
            </p:custDataLst>
          </p:nvPr>
        </p:nvSpPr>
        <p:spPr>
          <a:xfrm>
            <a:off x="8002270" y="2056130"/>
            <a:ext cx="1647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{sub_title_3}</a:t>
            </a:r>
            <a:endParaRPr lang="en-US" altLang="zh-CN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24" name="椭圆 23"/>
          <p:cNvSpPr/>
          <p:nvPr>
            <p:custDataLst>
              <p:tags r:id="rId26"/>
            </p:custDataLst>
          </p:nvPr>
        </p:nvSpPr>
        <p:spPr>
          <a:xfrm>
            <a:off x="6488430" y="4209415"/>
            <a:ext cx="1235710" cy="1235710"/>
          </a:xfrm>
          <a:prstGeom prst="ellipse">
            <a:avLst/>
          </a:prstGeom>
          <a:gradFill>
            <a:gsLst>
              <a:gs pos="40000">
                <a:schemeClr val="bg1"/>
              </a:gs>
              <a:gs pos="100000">
                <a:srgbClr val="E2DBFF"/>
              </a:gs>
            </a:gsLst>
            <a:lin ang="2700000" scaled="0"/>
          </a:gra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sp>
        <p:nvSpPr>
          <p:cNvPr id="27" name="椭圆 26"/>
          <p:cNvSpPr/>
          <p:nvPr>
            <p:custDataLst>
              <p:tags r:id="rId27"/>
            </p:custDataLst>
          </p:nvPr>
        </p:nvSpPr>
        <p:spPr>
          <a:xfrm>
            <a:off x="6614160" y="4335145"/>
            <a:ext cx="984250" cy="984250"/>
          </a:xfrm>
          <a:prstGeom prst="ellipse">
            <a:avLst/>
          </a:prstGeom>
          <a:gradFill>
            <a:gsLst>
              <a:gs pos="0">
                <a:srgbClr val="F881FF"/>
              </a:gs>
              <a:gs pos="83000">
                <a:srgbClr val="562FFF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>
            <p:custDataLst>
              <p:tags r:id="rId28"/>
            </p:custDataLst>
          </p:nvPr>
        </p:nvSpPr>
        <p:spPr>
          <a:xfrm>
            <a:off x="8002270" y="4624705"/>
            <a:ext cx="3134995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fontAlgn="auto">
              <a:lnSpc>
                <a:spcPct val="150000"/>
              </a:lnSpc>
              <a:spcAft>
                <a:spcPts val="500"/>
              </a:spcAft>
            </a:pPr>
            <a:r>
              <a:rPr 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{content_4}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31" name="文本框 30"/>
          <p:cNvSpPr txBox="1"/>
          <p:nvPr>
            <p:custDataLst>
              <p:tags r:id="rId29"/>
            </p:custDataLst>
          </p:nvPr>
        </p:nvSpPr>
        <p:spPr>
          <a:xfrm>
            <a:off x="8002270" y="4246880"/>
            <a:ext cx="1647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>
              <a:buClrTx/>
              <a:buSzTx/>
              <a:buFontTx/>
            </a:pPr>
            <a:r>
              <a:rPr lang="en-US" altLang="zh-CN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{sub_title_4}</a:t>
            </a:r>
            <a:endParaRPr lang="en-US" altLang="zh-CN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pic>
        <p:nvPicPr>
          <p:cNvPr id="32" name="图片 31" descr="343435383036313b343532343035373bcad0b3a1b7d6cef6"/>
          <p:cNvPicPr>
            <a:picLocks noChangeAspect="1"/>
          </p:cNvPicPr>
          <p:nvPr>
            <p:custDataLst>
              <p:tags r:id="rId30"/>
            </p:custDataLst>
          </p:nvPr>
        </p:nvPicPr>
        <p:blipFill>
          <a:blip r:embed="rId31">
            <a:extLs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440180" y="2385695"/>
            <a:ext cx="501650" cy="501650"/>
          </a:xfrm>
          <a:prstGeom prst="rect">
            <a:avLst/>
          </a:prstGeom>
        </p:spPr>
      </p:pic>
      <p:pic>
        <p:nvPicPr>
          <p:cNvPr id="33" name="图片 32" descr="343435383036313b343532373337353bd5bdc2d4b6a8cebb"/>
          <p:cNvPicPr>
            <a:picLocks noChangeAspect="1"/>
          </p:cNvPicPr>
          <p:nvPr>
            <p:custDataLst>
              <p:tags r:id="rId33"/>
            </p:custDataLst>
          </p:nvPr>
        </p:nvPicPr>
        <p:blipFill>
          <a:blip r:embed="rId34">
            <a:extLst>
              <a:ext uri="{96DAC541-7B7A-43D3-8B79-37D633B846F1}">
                <asvg:svgBlip xmlns:asvg="http://schemas.microsoft.com/office/drawing/2016/SVG/main" r:embed="rId35"/>
              </a:ext>
            </a:extLst>
          </a:blip>
          <a:stretch>
            <a:fillRect/>
          </a:stretch>
        </p:blipFill>
        <p:spPr>
          <a:xfrm>
            <a:off x="6855460" y="4599305"/>
            <a:ext cx="501650" cy="501650"/>
          </a:xfrm>
          <a:prstGeom prst="rect">
            <a:avLst/>
          </a:prstGeom>
        </p:spPr>
      </p:pic>
      <p:pic>
        <p:nvPicPr>
          <p:cNvPr id="34" name="图片 33" descr="343435383036313b343532343036373bc9e7bbe1c6c0bcdb"/>
          <p:cNvPicPr>
            <a:picLocks noChangeAspect="1"/>
          </p:cNvPicPr>
          <p:nvPr>
            <p:custDataLst>
              <p:tags r:id="rId36"/>
            </p:custDataLst>
          </p:nvPr>
        </p:nvPicPr>
        <p:blipFill>
          <a:blip r:embed="rId37">
            <a:extLst>
              <a:ext uri="{96DAC541-7B7A-43D3-8B79-37D633B846F1}">
                <asvg:svgBlip xmlns:asvg="http://schemas.microsoft.com/office/drawing/2016/SVG/main" r:embed="rId38"/>
              </a:ext>
            </a:extLst>
          </a:blip>
          <a:stretch>
            <a:fillRect/>
          </a:stretch>
        </p:blipFill>
        <p:spPr>
          <a:xfrm>
            <a:off x="6855460" y="2385695"/>
            <a:ext cx="501650" cy="501650"/>
          </a:xfrm>
          <a:prstGeom prst="rect">
            <a:avLst/>
          </a:prstGeom>
        </p:spPr>
      </p:pic>
      <p:pic>
        <p:nvPicPr>
          <p:cNvPr id="35" name="图片 34" descr="343435383036313b343532343035313bbcdbd6b5b9dcc0ed"/>
          <p:cNvPicPr>
            <a:picLocks noChangeAspect="1"/>
          </p:cNvPicPr>
          <p:nvPr>
            <p:custDataLst>
              <p:tags r:id="rId39"/>
            </p:custDataLst>
          </p:nvPr>
        </p:nvPicPr>
        <p:blipFill>
          <a:blip r:embed="rId40">
            <a:extLst>
              <a:ext uri="{96DAC541-7B7A-43D3-8B79-37D633B846F1}">
                <asvg:svgBlip xmlns:asvg="http://schemas.microsoft.com/office/drawing/2016/SVG/main" r:embed="rId41"/>
              </a:ext>
            </a:extLst>
          </a:blip>
          <a:stretch>
            <a:fillRect/>
          </a:stretch>
        </p:blipFill>
        <p:spPr>
          <a:xfrm>
            <a:off x="1440180" y="4586605"/>
            <a:ext cx="501650" cy="501650"/>
          </a:xfrm>
          <a:prstGeom prst="rect">
            <a:avLst/>
          </a:prstGeom>
        </p:spPr>
      </p:pic>
    </p:spTree>
    <p:custDataLst>
      <p:tags r:id="rId4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12000">
              <a:srgbClr val="FFFFFF"/>
            </a:gs>
            <a:gs pos="100000">
              <a:srgbClr val="EEE9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>
            <p:custDataLst>
              <p:tags r:id="rId1"/>
            </p:custDataLst>
          </p:nvPr>
        </p:nvSpPr>
        <p:spPr>
          <a:xfrm>
            <a:off x="1571625" y="467995"/>
            <a:ext cx="3329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solidFill>
                  <a:srgbClr val="562FFF"/>
                </a:solidFill>
                <a:latin typeface="思源黑体 CN Heavy" panose="020B0A00000000000000" charset="-122"/>
                <a:ea typeface="思源黑体 CN Heavy" panose="020B0A00000000000000" charset="-122"/>
              </a:rPr>
              <a:t>{title}</a:t>
            </a:r>
            <a:endParaRPr lang="en-US" altLang="zh-CN" sz="3200">
              <a:solidFill>
                <a:srgbClr val="562FFF"/>
              </a:solidFill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2"/>
            </p:custDataLst>
          </p:nvPr>
        </p:nvSpPr>
        <p:spPr>
          <a:xfrm>
            <a:off x="539750" y="419100"/>
            <a:ext cx="983615" cy="681355"/>
          </a:xfrm>
          <a:prstGeom prst="rect">
            <a:avLst/>
          </a:prstGeom>
          <a:noFill/>
        </p:spPr>
        <p:txBody>
          <a:bodyPr wrap="square" tIns="0" bIns="0" rtlCol="0" anchor="ctr" anchorCtr="0">
            <a:noAutofit/>
          </a:bodyPr>
          <a:p>
            <a:pPr algn="r"/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{n}</a:t>
            </a:r>
            <a:r>
              <a:rPr lang="en-US" altLang="zh-CN" sz="36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effectLst/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.</a:t>
            </a:r>
            <a:endParaRPr lang="en-US" altLang="zh-CN" sz="36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effectLst/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cxnSp>
        <p:nvCxnSpPr>
          <p:cNvPr id="28" name="直接连接符 27"/>
          <p:cNvCxnSpPr/>
          <p:nvPr>
            <p:custDataLst>
              <p:tags r:id="rId3"/>
            </p:custDataLst>
          </p:nvPr>
        </p:nvCxnSpPr>
        <p:spPr>
          <a:xfrm>
            <a:off x="4870450" y="771366"/>
            <a:ext cx="5762625" cy="0"/>
          </a:xfrm>
          <a:prstGeom prst="line">
            <a:avLst/>
          </a:prstGeom>
          <a:ln w="12700">
            <a:solidFill>
              <a:srgbClr val="EEE9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>
            <p:custDataLst>
              <p:tags r:id="rId4"/>
            </p:custDataLst>
          </p:nvPr>
        </p:nvCxnSpPr>
        <p:spPr>
          <a:xfrm>
            <a:off x="10803255" y="77152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>
            <p:custDataLst>
              <p:tags r:id="rId5"/>
            </p:custDataLst>
          </p:nvPr>
        </p:nvCxnSpPr>
        <p:spPr>
          <a:xfrm>
            <a:off x="10996295" y="77152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>
            <p:custDataLst>
              <p:tags r:id="rId6"/>
            </p:custDataLst>
          </p:nvPr>
        </p:nvCxnSpPr>
        <p:spPr>
          <a:xfrm>
            <a:off x="11189970" y="771525"/>
            <a:ext cx="107950" cy="0"/>
          </a:xfrm>
          <a:prstGeom prst="line">
            <a:avLst/>
          </a:prstGeom>
          <a:ln w="41275" cap="rnd">
            <a:solidFill>
              <a:srgbClr val="562F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>
            <p:custDataLst>
              <p:tags r:id="rId7"/>
            </p:custDataLst>
          </p:nvPr>
        </p:nvCxnSpPr>
        <p:spPr>
          <a:xfrm>
            <a:off x="11383010" y="771525"/>
            <a:ext cx="107950" cy="0"/>
          </a:xfrm>
          <a:prstGeom prst="line">
            <a:avLst/>
          </a:prstGeom>
          <a:ln w="41275" cap="rnd">
            <a:solidFill>
              <a:srgbClr val="F881FF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>
            <p:custDataLst>
              <p:tags r:id="rId8"/>
            </p:custDataLst>
          </p:nvPr>
        </p:nvSpPr>
        <p:spPr>
          <a:xfrm>
            <a:off x="1422718" y="2214880"/>
            <a:ext cx="9441180" cy="344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{conclusion_desc}</a:t>
            </a:r>
            <a:endParaRPr lang="en-US" altLang="zh-CN" sz="11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cxnSp>
        <p:nvCxnSpPr>
          <p:cNvPr id="2" name="直接箭头连接符 1"/>
          <p:cNvCxnSpPr/>
          <p:nvPr>
            <p:custDataLst>
              <p:tags r:id="rId9"/>
            </p:custDataLst>
          </p:nvPr>
        </p:nvCxnSpPr>
        <p:spPr>
          <a:xfrm>
            <a:off x="673735" y="3455670"/>
            <a:ext cx="10830560" cy="0"/>
          </a:xfrm>
          <a:prstGeom prst="straightConnector1">
            <a:avLst/>
          </a:prstGeom>
          <a:ln w="12700">
            <a:solidFill>
              <a:srgbClr val="E2DB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>
            <p:custDataLst>
              <p:tags r:id="rId10"/>
            </p:custDataLst>
          </p:nvPr>
        </p:nvSpPr>
        <p:spPr>
          <a:xfrm>
            <a:off x="1900238" y="3354705"/>
            <a:ext cx="182880" cy="182880"/>
          </a:xfrm>
          <a:prstGeom prst="ellipse">
            <a:avLst/>
          </a:prstGeom>
          <a:solidFill>
            <a:srgbClr val="F881FF"/>
          </a:solidFill>
          <a:ln>
            <a:solidFill>
              <a:srgbClr val="562F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tIns="71755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 sz="3200">
              <a:solidFill>
                <a:srgbClr val="080808"/>
              </a:soli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3" name="椭圆 2"/>
          <p:cNvSpPr/>
          <p:nvPr>
            <p:custDataLst>
              <p:tags r:id="rId11"/>
            </p:custDataLst>
          </p:nvPr>
        </p:nvSpPr>
        <p:spPr>
          <a:xfrm>
            <a:off x="4638993" y="3354705"/>
            <a:ext cx="182880" cy="182880"/>
          </a:xfrm>
          <a:prstGeom prst="ellipse">
            <a:avLst/>
          </a:prstGeom>
          <a:solidFill>
            <a:srgbClr val="F881FF"/>
          </a:solidFill>
          <a:ln>
            <a:solidFill>
              <a:srgbClr val="562F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tIns="71755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 sz="3200">
              <a:solidFill>
                <a:srgbClr val="080808"/>
              </a:soli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5" name="椭圆 4"/>
          <p:cNvSpPr/>
          <p:nvPr>
            <p:custDataLst>
              <p:tags r:id="rId12"/>
            </p:custDataLst>
          </p:nvPr>
        </p:nvSpPr>
        <p:spPr>
          <a:xfrm>
            <a:off x="7377113" y="3354705"/>
            <a:ext cx="182880" cy="182880"/>
          </a:xfrm>
          <a:prstGeom prst="ellipse">
            <a:avLst/>
          </a:prstGeom>
          <a:solidFill>
            <a:srgbClr val="F881FF"/>
          </a:solidFill>
          <a:ln>
            <a:solidFill>
              <a:srgbClr val="562F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tIns="71755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 sz="3200">
              <a:solidFill>
                <a:srgbClr val="080808"/>
              </a:soli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6" name="椭圆 5"/>
          <p:cNvSpPr/>
          <p:nvPr>
            <p:custDataLst>
              <p:tags r:id="rId13"/>
            </p:custDataLst>
          </p:nvPr>
        </p:nvSpPr>
        <p:spPr>
          <a:xfrm>
            <a:off x="10115868" y="3354705"/>
            <a:ext cx="182880" cy="182880"/>
          </a:xfrm>
          <a:prstGeom prst="ellipse">
            <a:avLst/>
          </a:prstGeom>
          <a:solidFill>
            <a:srgbClr val="F881FF"/>
          </a:solidFill>
          <a:ln>
            <a:solidFill>
              <a:srgbClr val="562FF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tIns="71755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en-US" altLang="zh-CN" sz="3200">
              <a:solidFill>
                <a:srgbClr val="080808"/>
              </a:soli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14"/>
            </p:custDataLst>
          </p:nvPr>
        </p:nvSpPr>
        <p:spPr>
          <a:xfrm>
            <a:off x="700405" y="3784600"/>
            <a:ext cx="2582545" cy="2324735"/>
          </a:xfrm>
          <a:prstGeom prst="roundRect">
            <a:avLst>
              <a:gd name="adj" fmla="val 8279"/>
            </a:avLst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1" name="圆角矩形 10"/>
          <p:cNvSpPr/>
          <p:nvPr>
            <p:custDataLst>
              <p:tags r:id="rId15"/>
            </p:custDataLst>
          </p:nvPr>
        </p:nvSpPr>
        <p:spPr>
          <a:xfrm>
            <a:off x="3439160" y="3784600"/>
            <a:ext cx="2582545" cy="2324735"/>
          </a:xfrm>
          <a:prstGeom prst="roundRect">
            <a:avLst>
              <a:gd name="adj" fmla="val 8279"/>
            </a:avLst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>
            <p:custDataLst>
              <p:tags r:id="rId16"/>
            </p:custDataLst>
          </p:nvPr>
        </p:nvSpPr>
        <p:spPr>
          <a:xfrm>
            <a:off x="6177280" y="3784600"/>
            <a:ext cx="2582545" cy="2324735"/>
          </a:xfrm>
          <a:prstGeom prst="roundRect">
            <a:avLst>
              <a:gd name="adj" fmla="val 8279"/>
            </a:avLst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3" name="圆角矩形 12"/>
          <p:cNvSpPr/>
          <p:nvPr>
            <p:custDataLst>
              <p:tags r:id="rId17"/>
            </p:custDataLst>
          </p:nvPr>
        </p:nvSpPr>
        <p:spPr>
          <a:xfrm>
            <a:off x="8916035" y="3784600"/>
            <a:ext cx="2582545" cy="2324735"/>
          </a:xfrm>
          <a:prstGeom prst="roundRect">
            <a:avLst>
              <a:gd name="adj" fmla="val 8279"/>
            </a:avLst>
          </a:prstGeom>
          <a:solidFill>
            <a:schemeClr val="bg1"/>
          </a:solidFill>
          <a:ln>
            <a:solidFill>
              <a:srgbClr val="E2DB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>
            <p:custDataLst>
              <p:tags r:id="rId18"/>
            </p:custDataLst>
          </p:nvPr>
        </p:nvSpPr>
        <p:spPr>
          <a:xfrm>
            <a:off x="4478338" y="1524000"/>
            <a:ext cx="33299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32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{conclusion}</a:t>
            </a:r>
            <a:endParaRPr lang="en-US" altLang="zh-CN" sz="32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25" name="文本框 24"/>
          <p:cNvSpPr txBox="1"/>
          <p:nvPr>
            <p:custDataLst>
              <p:tags r:id="rId19"/>
            </p:custDataLst>
          </p:nvPr>
        </p:nvSpPr>
        <p:spPr>
          <a:xfrm>
            <a:off x="956628" y="4792980"/>
            <a:ext cx="20701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</a:rPr>
              <a:t>{content_1}</a:t>
            </a:r>
            <a:endParaRPr lang="en-US" altLang="zh-CN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18" name="文本框 17"/>
          <p:cNvSpPr txBox="1"/>
          <p:nvPr>
            <p:custDataLst>
              <p:tags r:id="rId20"/>
            </p:custDataLst>
          </p:nvPr>
        </p:nvSpPr>
        <p:spPr>
          <a:xfrm>
            <a:off x="3695383" y="4792980"/>
            <a:ext cx="20701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{content_2}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23" name="文本框 22"/>
          <p:cNvSpPr txBox="1"/>
          <p:nvPr>
            <p:custDataLst>
              <p:tags r:id="rId21"/>
            </p:custDataLst>
          </p:nvPr>
        </p:nvSpPr>
        <p:spPr>
          <a:xfrm>
            <a:off x="6433503" y="4792980"/>
            <a:ext cx="20701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{content_3}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30" name="文本框 29"/>
          <p:cNvSpPr txBox="1"/>
          <p:nvPr>
            <p:custDataLst>
              <p:tags r:id="rId22"/>
            </p:custDataLst>
          </p:nvPr>
        </p:nvSpPr>
        <p:spPr>
          <a:xfrm>
            <a:off x="9172258" y="4792980"/>
            <a:ext cx="2070100" cy="321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ctr" fontAlgn="auto">
              <a:lnSpc>
                <a:spcPct val="150000"/>
              </a:lnSpc>
              <a:spcAft>
                <a:spcPts val="500"/>
              </a:spcAft>
            </a:pPr>
            <a:r>
              <a:rPr lang="en-US" altLang="zh-CN" sz="1000">
                <a:solidFill>
                  <a:schemeClr val="tx1">
                    <a:lumMod val="65000"/>
                    <a:lumOff val="35000"/>
                  </a:schemeClr>
                </a:solidFill>
                <a:latin typeface="思源黑体 CN Medium" panose="020B0600000000000000" charset="-122"/>
                <a:ea typeface="思源黑体 CN Medium" panose="020B0600000000000000" charset="-122"/>
                <a:sym typeface="+mn-ea"/>
              </a:rPr>
              <a:t>{content_4}</a:t>
            </a:r>
            <a:endParaRPr lang="zh-CN" altLang="en-US" sz="1000">
              <a:solidFill>
                <a:schemeClr val="tx1">
                  <a:lumMod val="65000"/>
                  <a:lumOff val="35000"/>
                </a:schemeClr>
              </a:solidFill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  <p:sp>
        <p:nvSpPr>
          <p:cNvPr id="32" name="文本框 31"/>
          <p:cNvSpPr txBox="1"/>
          <p:nvPr>
            <p:custDataLst>
              <p:tags r:id="rId23"/>
            </p:custDataLst>
          </p:nvPr>
        </p:nvSpPr>
        <p:spPr>
          <a:xfrm>
            <a:off x="1465263" y="3899535"/>
            <a:ext cx="105283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ln w="12700">
                  <a:gradFill>
                    <a:gsLst>
                      <a:gs pos="29000">
                        <a:srgbClr val="E2DBFF"/>
                      </a:gs>
                      <a:gs pos="74000">
                        <a:srgbClr val="E2DBFF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charset="-122"/>
                <a:ea typeface="思源黑体 CN Heavy" panose="020B0A00000000000000" charset="-122"/>
              </a:rPr>
              <a:t>01</a:t>
            </a:r>
            <a:endParaRPr lang="en-US" altLang="zh-CN" sz="4400">
              <a:ln w="12700">
                <a:gradFill>
                  <a:gsLst>
                    <a:gs pos="29000">
                      <a:srgbClr val="E2DBFF"/>
                    </a:gs>
                    <a:gs pos="74000">
                      <a:srgbClr val="E2DBFF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33" name="文本框 32"/>
          <p:cNvSpPr txBox="1"/>
          <p:nvPr>
            <p:custDataLst>
              <p:tags r:id="rId24"/>
            </p:custDataLst>
          </p:nvPr>
        </p:nvSpPr>
        <p:spPr>
          <a:xfrm>
            <a:off x="4204018" y="3899535"/>
            <a:ext cx="105283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ln w="12700">
                  <a:gradFill>
                    <a:gsLst>
                      <a:gs pos="29000">
                        <a:srgbClr val="E2DBFF"/>
                      </a:gs>
                      <a:gs pos="74000">
                        <a:srgbClr val="E2DBFF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charset="-122"/>
                <a:ea typeface="思源黑体 CN Heavy" panose="020B0A00000000000000" charset="-122"/>
              </a:rPr>
              <a:t>02</a:t>
            </a:r>
            <a:endParaRPr lang="en-US" altLang="zh-CN" sz="4400">
              <a:ln w="12700">
                <a:gradFill>
                  <a:gsLst>
                    <a:gs pos="29000">
                      <a:srgbClr val="E2DBFF"/>
                    </a:gs>
                    <a:gs pos="74000">
                      <a:srgbClr val="E2DBFF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34" name="文本框 33"/>
          <p:cNvSpPr txBox="1"/>
          <p:nvPr>
            <p:custDataLst>
              <p:tags r:id="rId25"/>
            </p:custDataLst>
          </p:nvPr>
        </p:nvSpPr>
        <p:spPr>
          <a:xfrm>
            <a:off x="6942138" y="3899535"/>
            <a:ext cx="105283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ln w="12700">
                  <a:gradFill>
                    <a:gsLst>
                      <a:gs pos="29000">
                        <a:srgbClr val="E2DBFF"/>
                      </a:gs>
                      <a:gs pos="74000">
                        <a:srgbClr val="E2DBFF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charset="-122"/>
                <a:ea typeface="思源黑体 CN Heavy" panose="020B0A00000000000000" charset="-122"/>
              </a:rPr>
              <a:t>03</a:t>
            </a:r>
            <a:endParaRPr lang="en-US" altLang="zh-CN" sz="4400">
              <a:ln w="12700">
                <a:gradFill>
                  <a:gsLst>
                    <a:gs pos="29000">
                      <a:srgbClr val="E2DBFF"/>
                    </a:gs>
                    <a:gs pos="74000">
                      <a:srgbClr val="E2DBFF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35" name="文本框 34"/>
          <p:cNvSpPr txBox="1"/>
          <p:nvPr>
            <p:custDataLst>
              <p:tags r:id="rId26"/>
            </p:custDataLst>
          </p:nvPr>
        </p:nvSpPr>
        <p:spPr>
          <a:xfrm>
            <a:off x="9680893" y="3899535"/>
            <a:ext cx="1052830" cy="7683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p>
            <a:pPr algn="ctr"/>
            <a:r>
              <a:rPr lang="en-US" altLang="zh-CN" sz="4400">
                <a:ln w="12700">
                  <a:gradFill>
                    <a:gsLst>
                      <a:gs pos="29000">
                        <a:srgbClr val="E2DBFF"/>
                      </a:gs>
                      <a:gs pos="74000">
                        <a:srgbClr val="E2DBFF">
                          <a:alpha val="0"/>
                        </a:srgbClr>
                      </a:gs>
                    </a:gsLst>
                    <a:lin ang="5400000" scaled="1"/>
                  </a:gradFill>
                </a:ln>
                <a:noFill/>
                <a:latin typeface="思源黑体 CN Heavy" panose="020B0A00000000000000" charset="-122"/>
                <a:ea typeface="思源黑体 CN Heavy" panose="020B0A00000000000000" charset="-122"/>
              </a:rPr>
              <a:t>04</a:t>
            </a:r>
            <a:endParaRPr lang="en-US" altLang="zh-CN" sz="4400">
              <a:ln w="12700">
                <a:gradFill>
                  <a:gsLst>
                    <a:gs pos="29000">
                      <a:srgbClr val="E2DBFF"/>
                    </a:gs>
                    <a:gs pos="74000">
                      <a:srgbClr val="E2DBFF">
                        <a:alpha val="0"/>
                      </a:srgbClr>
                    </a:gs>
                  </a:gsLst>
                  <a:lin ang="5400000" scaled="1"/>
                </a:gradFill>
              </a:ln>
              <a:noFill/>
              <a:latin typeface="思源黑体 CN Heavy" panose="020B0A00000000000000" charset="-122"/>
              <a:ea typeface="思源黑体 CN Heavy" panose="020B0A00000000000000" charset="-122"/>
            </a:endParaRPr>
          </a:p>
        </p:txBody>
      </p:sp>
      <p:sp>
        <p:nvSpPr>
          <p:cNvPr id="26" name="文本框 25"/>
          <p:cNvSpPr txBox="1"/>
          <p:nvPr>
            <p:custDataLst>
              <p:tags r:id="rId27"/>
            </p:custDataLst>
          </p:nvPr>
        </p:nvSpPr>
        <p:spPr>
          <a:xfrm>
            <a:off x="1167765" y="4367530"/>
            <a:ext cx="1647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20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{subtitle_1}</a:t>
            </a:r>
            <a:endParaRPr lang="en-US" altLang="zh-CN" sz="20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19" name="文本框 18"/>
          <p:cNvSpPr txBox="1"/>
          <p:nvPr>
            <p:custDataLst>
              <p:tags r:id="rId28"/>
            </p:custDataLst>
          </p:nvPr>
        </p:nvSpPr>
        <p:spPr>
          <a:xfrm>
            <a:off x="3906520" y="4367530"/>
            <a:ext cx="1647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20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{subtitle_2}</a:t>
            </a:r>
            <a:endParaRPr lang="zh-CN" altLang="en-US" sz="20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29"/>
            </p:custDataLst>
          </p:nvPr>
        </p:nvSpPr>
        <p:spPr>
          <a:xfrm>
            <a:off x="6644640" y="4367530"/>
            <a:ext cx="1647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20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{subtitle_3}</a:t>
            </a:r>
            <a:endParaRPr lang="zh-CN" altLang="en-US" sz="20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30"/>
            </p:custDataLst>
          </p:nvPr>
        </p:nvSpPr>
        <p:spPr>
          <a:xfrm>
            <a:off x="9383395" y="4367530"/>
            <a:ext cx="16478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lvl="0" algn="ctr">
              <a:buClrTx/>
              <a:buSzTx/>
              <a:buFontTx/>
            </a:pPr>
            <a:r>
              <a:rPr lang="en-US" altLang="zh-CN" sz="2000">
                <a:gradFill>
                  <a:gsLst>
                    <a:gs pos="87000">
                      <a:srgbClr val="562FFF"/>
                    </a:gs>
                    <a:gs pos="0">
                      <a:srgbClr val="F881FF"/>
                    </a:gs>
                  </a:gsLst>
                  <a:lin ang="2700000" scaled="0"/>
                </a:gradFill>
                <a:latin typeface="思源黑体 CN Heavy" panose="020B0A00000000000000" charset="-122"/>
                <a:ea typeface="思源黑体 CN Heavy" panose="020B0A00000000000000" charset="-122"/>
                <a:sym typeface="+mn-ea"/>
              </a:rPr>
              <a:t>{subtitle_4}</a:t>
            </a:r>
            <a:endParaRPr lang="zh-CN" altLang="en-US" sz="2000">
              <a:gradFill>
                <a:gsLst>
                  <a:gs pos="87000">
                    <a:srgbClr val="562FFF"/>
                  </a:gs>
                  <a:gs pos="0">
                    <a:srgbClr val="F881FF"/>
                  </a:gs>
                </a:gsLst>
                <a:lin ang="2700000" scaled="0"/>
              </a:gradFill>
              <a:latin typeface="思源黑体 CN Heavy" panose="020B0A00000000000000" charset="-122"/>
              <a:ea typeface="思源黑体 CN Heavy" panose="020B0A00000000000000" charset="-122"/>
              <a:sym typeface="+mn-ea"/>
            </a:endParaRPr>
          </a:p>
        </p:txBody>
      </p:sp>
    </p:spTree>
    <p:custDataLst>
      <p:tags r:id="rId3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27.xml><?xml version="1.0" encoding="utf-8"?>
<p:tagLst xmlns:p="http://schemas.openxmlformats.org/presentationml/2006/main">
  <p:tag name="KSO_WM_BEAUTIFY_FLAG" val=""/>
</p:tagLst>
</file>

<file path=ppt/tags/tag128.xml><?xml version="1.0" encoding="utf-8"?>
<p:tagLst xmlns:p="http://schemas.openxmlformats.org/presentationml/2006/main">
  <p:tag name="KSO_WM_BEAUTIFY_FLAG" val=""/>
</p:tagLst>
</file>

<file path=ppt/tags/tag129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BEAUTIFY_FLAG" val=""/>
</p:tagLst>
</file>

<file path=ppt/tags/tag131.xml><?xml version="1.0" encoding="utf-8"?>
<p:tagLst xmlns:p="http://schemas.openxmlformats.org/presentationml/2006/main">
  <p:tag name="KSO_WM_BEAUTIFY_FLAG" val=""/>
</p:tagLst>
</file>

<file path=ppt/tags/tag132.xml><?xml version="1.0" encoding="utf-8"?>
<p:tagLst xmlns:p="http://schemas.openxmlformats.org/presentationml/2006/main">
  <p:tag name="KSO_WM_BEAUTIFY_FLAG" val=""/>
</p:tagLst>
</file>

<file path=ppt/tags/tag133.xml><?xml version="1.0" encoding="utf-8"?>
<p:tagLst xmlns:p="http://schemas.openxmlformats.org/presentationml/2006/main">
  <p:tag name="KSO_WM_BEAUTIFY_FLAG" val=""/>
</p:tagLst>
</file>

<file path=ppt/tags/tag13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35.xml><?xml version="1.0" encoding="utf-8"?>
<p:tagLst xmlns:p="http://schemas.openxmlformats.org/presentationml/2006/main">
  <p:tag name="KSO_WM_BEAUTIFY_FLAG" val=""/>
</p:tagLst>
</file>

<file path=ppt/tags/tag136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37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38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39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BEAUTIFY_FLAG" val=""/>
</p:tagLst>
</file>

<file path=ppt/tags/tag141.xml><?xml version="1.0" encoding="utf-8"?>
<p:tagLst xmlns:p="http://schemas.openxmlformats.org/presentationml/2006/main">
  <p:tag name="KSO_WM_BEAUTIFY_FLAG" val=""/>
</p:tagLst>
</file>

<file path=ppt/tags/tag142.xml><?xml version="1.0" encoding="utf-8"?>
<p:tagLst xmlns:p="http://schemas.openxmlformats.org/presentationml/2006/main">
  <p:tag name="KSO_WM_BEAUTIFY_FLAG" val=""/>
</p:tagLst>
</file>

<file path=ppt/tags/tag143.xml><?xml version="1.0" encoding="utf-8"?>
<p:tagLst xmlns:p="http://schemas.openxmlformats.org/presentationml/2006/main">
  <p:tag name="KSO_WM_BEAUTIFY_FLAG" val=""/>
</p:tagLst>
</file>

<file path=ppt/tags/tag144.xml><?xml version="1.0" encoding="utf-8"?>
<p:tagLst xmlns:p="http://schemas.openxmlformats.org/presentationml/2006/main">
  <p:tag name="KSO_WM_BEAUTIFY_FLAG" val=""/>
</p:tagLst>
</file>

<file path=ppt/tags/tag145.xml><?xml version="1.0" encoding="utf-8"?>
<p:tagLst xmlns:p="http://schemas.openxmlformats.org/presentationml/2006/main">
  <p:tag name="KSO_WM_BEAUTIFY_FLAG" val=""/>
</p:tagLst>
</file>

<file path=ppt/tags/tag146.xml><?xml version="1.0" encoding="utf-8"?>
<p:tagLst xmlns:p="http://schemas.openxmlformats.org/presentationml/2006/main">
  <p:tag name="KSO_WM_BEAUTIFY_FLAG" val=""/>
</p:tagLst>
</file>

<file path=ppt/tags/tag147.xml><?xml version="1.0" encoding="utf-8"?>
<p:tagLst xmlns:p="http://schemas.openxmlformats.org/presentationml/2006/main">
  <p:tag name="KSO_WM_BEAUTIFY_FLAG" val=""/>
</p:tagLst>
</file>

<file path=ppt/tags/tag148.xml><?xml version="1.0" encoding="utf-8"?>
<p:tagLst xmlns:p="http://schemas.openxmlformats.org/presentationml/2006/main">
  <p:tag name="KSO_WM_BEAUTIFY_FLAG" val=""/>
</p:tagLst>
</file>

<file path=ppt/tags/tag149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BEAUTIFY_FLAG" val=""/>
</p:tagLst>
</file>

<file path=ppt/tags/tag151.xml><?xml version="1.0" encoding="utf-8"?>
<p:tagLst xmlns:p="http://schemas.openxmlformats.org/presentationml/2006/main">
  <p:tag name="KSO_WM_BEAUTIFY_FLAG" val=""/>
</p:tagLst>
</file>

<file path=ppt/tags/tag152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53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54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55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56.xml><?xml version="1.0" encoding="utf-8"?>
<p:tagLst xmlns:p="http://schemas.openxmlformats.org/presentationml/2006/main">
  <p:tag name="KSO_WM_BEAUTIFY_FLAG" val=""/>
  <p:tag name="KSO_WM_DIAGRAM_VIRTUALLY_FRAME" val="{&quot;height&quot;:286.15,&quot;left&quot;:439.3,&quot;top&quot;:116.2,&quot;width&quot;:442.15}"/>
</p:tagLst>
</file>

<file path=ppt/tags/tag157.xml><?xml version="1.0" encoding="utf-8"?>
<p:tagLst xmlns:p="http://schemas.openxmlformats.org/presentationml/2006/main">
  <p:tag name="KSO_WM_BEAUTIFY_FLAG" val=""/>
  <p:tag name="KSO_WM_DIAGRAM_VIRTUALLY_FRAME" val="{&quot;height&quot;:286.15,&quot;left&quot;:439.3,&quot;top&quot;:116.2,&quot;width&quot;:442.15}"/>
</p:tagLst>
</file>

<file path=ppt/tags/tag158.xml><?xml version="1.0" encoding="utf-8"?>
<p:tagLst xmlns:p="http://schemas.openxmlformats.org/presentationml/2006/main">
  <p:tag name="KSO_WM_BEAUTIFY_FLAG" val=""/>
  <p:tag name="KSO_WM_DIAGRAM_VIRTUALLY_FRAME" val="{&quot;height&quot;:286.15,&quot;left&quot;:439.3,&quot;top&quot;:116.2,&quot;width&quot;:442.15}"/>
</p:tagLst>
</file>

<file path=ppt/tags/tag159.xml><?xml version="1.0" encoding="utf-8"?>
<p:tagLst xmlns:p="http://schemas.openxmlformats.org/presentationml/2006/main">
  <p:tag name="KSO_WM_BEAUTIFY_FLAG" val=""/>
  <p:tag name="KSO_WM_DIAGRAM_VIRTUALLY_FRAME" val="{&quot;height&quot;:286.15,&quot;left&quot;:439.3,&quot;top&quot;:116.2,&quot;width&quot;:442.15}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61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62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63.xml><?xml version="1.0" encoding="utf-8"?>
<p:tagLst xmlns:p="http://schemas.openxmlformats.org/presentationml/2006/main">
  <p:tag name="KSO_WM_DIAGRAM_VIRTUALLY_FRAME" val="{&quot;height&quot;:286.15,&quot;left&quot;:439.3,&quot;top&quot;:116.2,&quot;width&quot;:442.15}"/>
</p:tagLst>
</file>

<file path=ppt/tags/tag164.xml><?xml version="1.0" encoding="utf-8"?>
<p:tagLst xmlns:p="http://schemas.openxmlformats.org/presentationml/2006/main">
  <p:tag name="KSO_WM_BEAUTIFY_FLAG" val=""/>
</p:tagLst>
</file>

<file path=ppt/tags/tag1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66.xml><?xml version="1.0" encoding="utf-8"?>
<p:tagLst xmlns:p="http://schemas.openxmlformats.org/presentationml/2006/main">
  <p:tag name="KSO_WM_BEAUTIFY_FLAG" val=""/>
</p:tagLst>
</file>

<file path=ppt/tags/tag167.xml><?xml version="1.0" encoding="utf-8"?>
<p:tagLst xmlns:p="http://schemas.openxmlformats.org/presentationml/2006/main">
  <p:tag name="KSO_WM_BEAUTIFY_FLAG" val=""/>
</p:tagLst>
</file>

<file path=ppt/tags/tag168.xml><?xml version="1.0" encoding="utf-8"?>
<p:tagLst xmlns:p="http://schemas.openxmlformats.org/presentationml/2006/main">
  <p:tag name="KSO_WM_BEAUTIFY_FLAG" val=""/>
</p:tagLst>
</file>

<file path=ppt/tags/tag169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BEAUTIFY_FLAG" val=""/>
</p:tagLst>
</file>

<file path=ppt/tags/tag171.xml><?xml version="1.0" encoding="utf-8"?>
<p:tagLst xmlns:p="http://schemas.openxmlformats.org/presentationml/2006/main">
  <p:tag name="KSO_WM_BEAUTIFY_FLAG" val=""/>
</p:tagLst>
</file>

<file path=ppt/tags/tag172.xml><?xml version="1.0" encoding="utf-8"?>
<p:tagLst xmlns:p="http://schemas.openxmlformats.org/presentationml/2006/main">
  <p:tag name="KSO_WM_BEAUTIFY_FLAG" val=""/>
</p:tagLst>
</file>

<file path=ppt/tags/tag173.xml><?xml version="1.0" encoding="utf-8"?>
<p:tagLst xmlns:p="http://schemas.openxmlformats.org/presentationml/2006/main">
  <p:tag name="KSO_WM_BEAUTIFY_FLAG" val=""/>
</p:tagLst>
</file>

<file path=ppt/tags/tag174.xml><?xml version="1.0" encoding="utf-8"?>
<p:tagLst xmlns:p="http://schemas.openxmlformats.org/presentationml/2006/main">
  <p:tag name="KSO_WM_BEAUTIFY_FLAG" val=""/>
</p:tagLst>
</file>

<file path=ppt/tags/tag175.xml><?xml version="1.0" encoding="utf-8"?>
<p:tagLst xmlns:p="http://schemas.openxmlformats.org/presentationml/2006/main">
  <p:tag name="KSO_WM_BEAUTIFY_FLAG" val=""/>
</p:tagLst>
</file>

<file path=ppt/tags/tag176.xml><?xml version="1.0" encoding="utf-8"?>
<p:tagLst xmlns:p="http://schemas.openxmlformats.org/presentationml/2006/main">
  <p:tag name="KSO_WM_BEAUTIFY_FLAG" val=""/>
</p:tagLst>
</file>

<file path=ppt/tags/tag177.xml><?xml version="1.0" encoding="utf-8"?>
<p:tagLst xmlns:p="http://schemas.openxmlformats.org/presentationml/2006/main">
  <p:tag name="KSO_WM_BEAUTIFY_FLAG" val=""/>
</p:tagLst>
</file>

<file path=ppt/tags/tag178.xml><?xml version="1.0" encoding="utf-8"?>
<p:tagLst xmlns:p="http://schemas.openxmlformats.org/presentationml/2006/main">
  <p:tag name="KSO_WM_BEAUTIFY_FLAG" val=""/>
</p:tagLst>
</file>

<file path=ppt/tags/tag179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BEAUTIFY_FLAG" val=""/>
</p:tagLst>
</file>

<file path=ppt/tags/tag181.xml><?xml version="1.0" encoding="utf-8"?>
<p:tagLst xmlns:p="http://schemas.openxmlformats.org/presentationml/2006/main">
  <p:tag name="KSO_WM_BEAUTIFY_FLAG" val=""/>
</p:tagLst>
</file>

<file path=ppt/tags/tag1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83.xml><?xml version="1.0" encoding="utf-8"?>
<p:tagLst xmlns:p="http://schemas.openxmlformats.org/presentationml/2006/main">
  <p:tag name="KSO_WM_BEAUTIFY_FLAG" val=""/>
</p:tagLst>
</file>

<file path=ppt/tags/tag184.xml><?xml version="1.0" encoding="utf-8"?>
<p:tagLst xmlns:p="http://schemas.openxmlformats.org/presentationml/2006/main">
  <p:tag name="KSO_WM_BEAUTIFY_FLAG" val=""/>
</p:tagLst>
</file>

<file path=ppt/tags/tag185.xml><?xml version="1.0" encoding="utf-8"?>
<p:tagLst xmlns:p="http://schemas.openxmlformats.org/presentationml/2006/main">
  <p:tag name="KSO_WM_BEAUTIFY_FLAG" val=""/>
</p:tagLst>
</file>

<file path=ppt/tags/tag186.xml><?xml version="1.0" encoding="utf-8"?>
<p:tagLst xmlns:p="http://schemas.openxmlformats.org/presentationml/2006/main">
  <p:tag name="KSO_WM_BEAUTIFY_FLAG" val=""/>
</p:tagLst>
</file>

<file path=ppt/tags/tag187.xml><?xml version="1.0" encoding="utf-8"?>
<p:tagLst xmlns:p="http://schemas.openxmlformats.org/presentationml/2006/main">
  <p:tag name="KSO_WM_BEAUTIFY_FLAG" val=""/>
</p:tagLst>
</file>

<file path=ppt/tags/tag188.xml><?xml version="1.0" encoding="utf-8"?>
<p:tagLst xmlns:p="http://schemas.openxmlformats.org/presentationml/2006/main">
  <p:tag name="KSO_WM_BEAUTIFY_FLAG" val=""/>
</p:tagLst>
</file>

<file path=ppt/tags/tag189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"/>
</p:tagLst>
</file>

<file path=ppt/tags/tag191.xml><?xml version="1.0" encoding="utf-8"?>
<p:tagLst xmlns:p="http://schemas.openxmlformats.org/presentationml/2006/main">
  <p:tag name="KSO_WM_BEAUTIFY_FLAG" val=""/>
</p:tagLst>
</file>

<file path=ppt/tags/tag192.xml><?xml version="1.0" encoding="utf-8"?>
<p:tagLst xmlns:p="http://schemas.openxmlformats.org/presentationml/2006/main">
  <p:tag name="KSO_WM_BEAUTIFY_FLAG" val=""/>
</p:tagLst>
</file>

<file path=ppt/tags/tag193.xml><?xml version="1.0" encoding="utf-8"?>
<p:tagLst xmlns:p="http://schemas.openxmlformats.org/presentationml/2006/main">
  <p:tag name="KSO_WM_BEAUTIFY_FLAG" val=""/>
</p:tagLst>
</file>

<file path=ppt/tags/tag194.xml><?xml version="1.0" encoding="utf-8"?>
<p:tagLst xmlns:p="http://schemas.openxmlformats.org/presentationml/2006/main">
  <p:tag name="KSO_WM_BEAUTIFY_FLAG" val=""/>
</p:tagLst>
</file>

<file path=ppt/tags/tag195.xml><?xml version="1.0" encoding="utf-8"?>
<p:tagLst xmlns:p="http://schemas.openxmlformats.org/presentationml/2006/main">
  <p:tag name="KSO_WM_BEAUTIFY_FLAG" val=""/>
</p:tagLst>
</file>

<file path=ppt/tags/tag196.xml><?xml version="1.0" encoding="utf-8"?>
<p:tagLst xmlns:p="http://schemas.openxmlformats.org/presentationml/2006/main">
  <p:tag name="KSO_WM_BEAUTIFY_FLAG" val=""/>
</p:tagLst>
</file>

<file path=ppt/tags/tag1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198.xml><?xml version="1.0" encoding="utf-8"?>
<p:tagLst xmlns:p="http://schemas.openxmlformats.org/presentationml/2006/main">
  <p:tag name="KSO_WM_BEAUTIFY_FLAG" val=""/>
</p:tagLst>
</file>

<file path=ppt/tags/tag199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"/>
</p:tagLst>
</file>

<file path=ppt/tags/tag201.xml><?xml version="1.0" encoding="utf-8"?>
<p:tagLst xmlns:p="http://schemas.openxmlformats.org/presentationml/2006/main">
  <p:tag name="KSO_WM_BEAUTIFY_FLAG" val=""/>
</p:tagLst>
</file>

<file path=ppt/tags/tag202.xml><?xml version="1.0" encoding="utf-8"?>
<p:tagLst xmlns:p="http://schemas.openxmlformats.org/presentationml/2006/main">
  <p:tag name="KSO_WM_BEAUTIFY_FLAG" val=""/>
</p:tagLst>
</file>

<file path=ppt/tags/tag203.xml><?xml version="1.0" encoding="utf-8"?>
<p:tagLst xmlns:p="http://schemas.openxmlformats.org/presentationml/2006/main">
  <p:tag name="KSO_WM_BEAUTIFY_FLAG" val=""/>
</p:tagLst>
</file>

<file path=ppt/tags/tag204.xml><?xml version="1.0" encoding="utf-8"?>
<p:tagLst xmlns:p="http://schemas.openxmlformats.org/presentationml/2006/main">
  <p:tag name="KSO_WM_BEAUTIFY_FLAG" val=""/>
</p:tagLst>
</file>

<file path=ppt/tags/tag205.xml><?xml version="1.0" encoding="utf-8"?>
<p:tagLst xmlns:p="http://schemas.openxmlformats.org/presentationml/2006/main">
  <p:tag name="KSO_WM_BEAUTIFY_FLAG" val=""/>
</p:tagLst>
</file>

<file path=ppt/tags/tag206.xml><?xml version="1.0" encoding="utf-8"?>
<p:tagLst xmlns:p="http://schemas.openxmlformats.org/presentationml/2006/main">
  <p:tag name="KSO_WM_BEAUTIFY_FLAG" val=""/>
</p:tagLst>
</file>

<file path=ppt/tags/tag207.xml><?xml version="1.0" encoding="utf-8"?>
<p:tagLst xmlns:p="http://schemas.openxmlformats.org/presentationml/2006/main">
  <p:tag name="KSO_WM_BEAUTIFY_FLAG" val=""/>
</p:tagLst>
</file>

<file path=ppt/tags/tag208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09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11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12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13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14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15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16.xml><?xml version="1.0" encoding="utf-8"?>
<p:tagLst xmlns:p="http://schemas.openxmlformats.org/presentationml/2006/main">
  <p:tag name="KSO_WM_BEAUTIFY_FLAG" val=""/>
  <p:tag name="KSO_WM_DIAGRAM_VIRTUALLY_FRAME" val="{&quot;height&quot;:442.9835057816781,&quot;left&quot;:350.7,&quot;top&quot;:118.6,&quot;width&quot;:632.0265832917576}"/>
</p:tagLst>
</file>

<file path=ppt/tags/tag21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18.xml><?xml version="1.0" encoding="utf-8"?>
<p:tagLst xmlns:p="http://schemas.openxmlformats.org/presentationml/2006/main">
  <p:tag name="KSO_WM_DIAGRAM_VIRTUALLY_FRAME" val="{&quot;height&quot;:338.55,&quot;left&quot;:190.6,&quot;top&quot;:116.2,&quot;width&quot;:713.9}"/>
</p:tagLst>
</file>

<file path=ppt/tags/tag219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BEAUTIFY_FLAG" val=""/>
</p:tagLst>
</file>

<file path=ppt/tags/tag221.xml><?xml version="1.0" encoding="utf-8"?>
<p:tagLst xmlns:p="http://schemas.openxmlformats.org/presentationml/2006/main">
  <p:tag name="KSO_WM_BEAUTIFY_FLAG" val=""/>
</p:tagLst>
</file>

<file path=ppt/tags/tag222.xml><?xml version="1.0" encoding="utf-8"?>
<p:tagLst xmlns:p="http://schemas.openxmlformats.org/presentationml/2006/main">
  <p:tag name="KSO_WM_BEAUTIFY_FLAG" val="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BEAUTIFY_FLAG" val="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BEAUTIFY_FLAG" val=""/>
</p:tagLst>
</file>

<file path=ppt/tags/tag227.xml><?xml version="1.0" encoding="utf-8"?>
<p:tagLst xmlns:p="http://schemas.openxmlformats.org/presentationml/2006/main">
  <p:tag name="KSO_WM_BEAUTIFY_FLAG" val=""/>
</p:tagLst>
</file>

<file path=ppt/tags/tag228.xml><?xml version="1.0" encoding="utf-8"?>
<p:tagLst xmlns:p="http://schemas.openxmlformats.org/presentationml/2006/main">
  <p:tag name="KSO_WM_BEAUTIFY_FLAG" val=""/>
  <p:tag name="KSO_WM_DIAGRAM_VIRTUALLY_FRAME" val="{&quot;height&quot;:338.55,&quot;left&quot;:190.6,&quot;top&quot;:116.2,&quot;width&quot;:713.9}"/>
</p:tagLst>
</file>

<file path=ppt/tags/tag229.xml><?xml version="1.0" encoding="utf-8"?>
<p:tagLst xmlns:p="http://schemas.openxmlformats.org/presentationml/2006/main">
  <p:tag name="KSO_WM_BEAUTIFY_FLAG" val=""/>
  <p:tag name="KSO_WM_DIAGRAM_VIRTUALLY_FRAME" val="{&quot;height&quot;:338.55,&quot;left&quot;:190.6,&quot;top&quot;:116.2,&quot;width&quot;:713.9}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BEAUTIFY_FLAG" val=""/>
  <p:tag name="KSO_WM_DIAGRAM_VIRTUALLY_FRAME" val="{&quot;height&quot;:338.55,&quot;left&quot;:190.6,&quot;top&quot;:116.2,&quot;width&quot;:713.9}"/>
</p:tagLst>
</file>

<file path=ppt/tags/tag231.xml><?xml version="1.0" encoding="utf-8"?>
<p:tagLst xmlns:p="http://schemas.openxmlformats.org/presentationml/2006/main">
  <p:tag name="KSO_WM_BEAUTIFY_FLAG" val=""/>
  <p:tag name="KSO_WM_DIAGRAM_VIRTUALLY_FRAME" val="{&quot;height&quot;:338.55,&quot;left&quot;:190.6,&quot;top&quot;:116.2,&quot;width&quot;:713.9}"/>
</p:tagLst>
</file>

<file path=ppt/tags/tag232.xml><?xml version="1.0" encoding="utf-8"?>
<p:tagLst xmlns:p="http://schemas.openxmlformats.org/presentationml/2006/main">
  <p:tag name="KSO_WM_BEAUTIFY_FLAG" val=""/>
  <p:tag name="KSO_WM_DIAGRAM_VIRTUALLY_FRAME" val="{&quot;height&quot;:338.55,&quot;left&quot;:190.6,&quot;top&quot;:116.2,&quot;width&quot;:713.9}"/>
</p:tagLst>
</file>

<file path=ppt/tags/tag233.xml><?xml version="1.0" encoding="utf-8"?>
<p:tagLst xmlns:p="http://schemas.openxmlformats.org/presentationml/2006/main">
  <p:tag name="KSO_WM_BEAUTIFY_FLAG" val=""/>
  <p:tag name="KSO_WM_DIAGRAM_VIRTUALLY_FRAME" val="{&quot;height&quot;:338.55,&quot;left&quot;:190.6,&quot;top&quot;:116.2,&quot;width&quot;:713.9}"/>
</p:tagLst>
</file>

<file path=ppt/tags/tag234.xml><?xml version="1.0" encoding="utf-8"?>
<p:tagLst xmlns:p="http://schemas.openxmlformats.org/presentationml/2006/main">
  <p:tag name="KSO_WM_DIAGRAM_VIRTUALLY_FRAME" val="{&quot;height&quot;:338.55,&quot;left&quot;:190.6,&quot;top&quot;:116.2,&quot;width&quot;:713.9}"/>
</p:tagLst>
</file>

<file path=ppt/tags/tag235.xml><?xml version="1.0" encoding="utf-8"?>
<p:tagLst xmlns:p="http://schemas.openxmlformats.org/presentationml/2006/main">
  <p:tag name="KSO_WM_DIAGRAM_VIRTUALLY_FRAME" val="{&quot;height&quot;:338.55,&quot;left&quot;:190.6,&quot;top&quot;:116.2,&quot;width&quot;:713.9}"/>
</p:tagLst>
</file>

<file path=ppt/tags/tag23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37.xml><?xml version="1.0" encoding="utf-8"?>
<p:tagLst xmlns:p="http://schemas.openxmlformats.org/presentationml/2006/main">
  <p:tag name="KSO_WM_BEAUTIFY_FLAG" val=""/>
</p:tagLst>
</file>

<file path=ppt/tags/tag238.xml><?xml version="1.0" encoding="utf-8"?>
<p:tagLst xmlns:p="http://schemas.openxmlformats.org/presentationml/2006/main">
  <p:tag name="KSO_WM_BEAUTIFY_FLAG" val=""/>
</p:tagLst>
</file>

<file path=ppt/tags/tag239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BEAUTIFY_FLAG" val=""/>
</p:tagLst>
</file>

<file path=ppt/tags/tag241.xml><?xml version="1.0" encoding="utf-8"?>
<p:tagLst xmlns:p="http://schemas.openxmlformats.org/presentationml/2006/main">
  <p:tag name="KSO_WM_BEAUTIFY_FLAG" val=""/>
</p:tagLst>
</file>

<file path=ppt/tags/tag242.xml><?xml version="1.0" encoding="utf-8"?>
<p:tagLst xmlns:p="http://schemas.openxmlformats.org/presentationml/2006/main">
  <p:tag name="KSO_WM_BEAUTIFY_FLAG" val=""/>
</p:tagLst>
</file>

<file path=ppt/tags/tag243.xml><?xml version="1.0" encoding="utf-8"?>
<p:tagLst xmlns:p="http://schemas.openxmlformats.org/presentationml/2006/main">
  <p:tag name="KSO_WM_BEAUTIFY_FLAG" val=""/>
</p:tagLst>
</file>

<file path=ppt/tags/tag244.xml><?xml version="1.0" encoding="utf-8"?>
<p:tagLst xmlns:p="http://schemas.openxmlformats.org/presentationml/2006/main">
  <p:tag name="KSO_WM_BEAUTIFY_FLAG" val=""/>
</p:tagLst>
</file>

<file path=ppt/tags/tag245.xml><?xml version="1.0" encoding="utf-8"?>
<p:tagLst xmlns:p="http://schemas.openxmlformats.org/presentationml/2006/main">
  <p:tag name="KSO_WM_BEAUTIFY_FLAG" val=""/>
</p:tagLst>
</file>

<file path=ppt/tags/tag246.xml><?xml version="1.0" encoding="utf-8"?>
<p:tagLst xmlns:p="http://schemas.openxmlformats.org/presentationml/2006/main">
  <p:tag name="KSO_WM_BEAUTIFY_FLAG" val=""/>
</p:tagLst>
</file>

<file path=ppt/tags/tag247.xml><?xml version="1.0" encoding="utf-8"?>
<p:tagLst xmlns:p="http://schemas.openxmlformats.org/presentationml/2006/main">
  <p:tag name="KSO_WM_BEAUTIFY_FLAG" val=""/>
</p:tagLst>
</file>

<file path=ppt/tags/tag248.xml><?xml version="1.0" encoding="utf-8"?>
<p:tagLst xmlns:p="http://schemas.openxmlformats.org/presentationml/2006/main">
  <p:tag name="KSO_WM_BEAUTIFY_FLAG" val=""/>
</p:tagLst>
</file>

<file path=ppt/tags/tag249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BEAUTIFY_FLAG" val=""/>
</p:tagLst>
</file>

<file path=ppt/tags/tag251.xml><?xml version="1.0" encoding="utf-8"?>
<p:tagLst xmlns:p="http://schemas.openxmlformats.org/presentationml/2006/main">
  <p:tag name="KSO_WM_BEAUTIFY_FLAG" val=""/>
</p:tagLst>
</file>

<file path=ppt/tags/tag252.xml><?xml version="1.0" encoding="utf-8"?>
<p:tagLst xmlns:p="http://schemas.openxmlformats.org/presentationml/2006/main">
  <p:tag name="KSO_WM_BEAUTIFY_FLAG" val=""/>
</p:tagLst>
</file>

<file path=ppt/tags/tag253.xml><?xml version="1.0" encoding="utf-8"?>
<p:tagLst xmlns:p="http://schemas.openxmlformats.org/presentationml/2006/main">
  <p:tag name="KSO_WM_BEAUTIFY_FLAG" val=""/>
</p:tagLst>
</file>

<file path=ppt/tags/tag254.xml><?xml version="1.0" encoding="utf-8"?>
<p:tagLst xmlns:p="http://schemas.openxmlformats.org/presentationml/2006/main">
  <p:tag name="KSO_WM_BEAUTIFY_FLAG" val=""/>
</p:tagLst>
</file>

<file path=ppt/tags/tag255.xml><?xml version="1.0" encoding="utf-8"?>
<p:tagLst xmlns:p="http://schemas.openxmlformats.org/presentationml/2006/main">
  <p:tag name="KSO_WM_BEAUTIFY_FLAG" val=""/>
</p:tagLst>
</file>

<file path=ppt/tags/tag256.xml><?xml version="1.0" encoding="utf-8"?>
<p:tagLst xmlns:p="http://schemas.openxmlformats.org/presentationml/2006/main">
  <p:tag name="KSO_WM_BEAUTIFY_FLAG" val=""/>
</p:tagLst>
</file>

<file path=ppt/tags/tag257.xml><?xml version="1.0" encoding="utf-8"?>
<p:tagLst xmlns:p="http://schemas.openxmlformats.org/presentationml/2006/main">
  <p:tag name="KSO_WM_BEAUTIFY_FLAG" val=""/>
</p:tagLst>
</file>

<file path=ppt/tags/tag258.xml><?xml version="1.0" encoding="utf-8"?>
<p:tagLst xmlns:p="http://schemas.openxmlformats.org/presentationml/2006/main">
  <p:tag name="KSO_WM_BEAUTIFY_FLAG" val=""/>
</p:tagLst>
</file>

<file path=ppt/tags/tag259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BEAUTIFY_FLAG" val=""/>
</p:tagLst>
</file>

<file path=ppt/tags/tag261.xml><?xml version="1.0" encoding="utf-8"?>
<p:tagLst xmlns:p="http://schemas.openxmlformats.org/presentationml/2006/main">
  <p:tag name="KSO_WM_BEAUTIFY_FLAG" val=""/>
</p:tagLst>
</file>

<file path=ppt/tags/tag262.xml><?xml version="1.0" encoding="utf-8"?>
<p:tagLst xmlns:p="http://schemas.openxmlformats.org/presentationml/2006/main">
  <p:tag name="KSO_WM_BEAUTIFY_FLAG" val=""/>
</p:tagLst>
</file>

<file path=ppt/tags/tag263.xml><?xml version="1.0" encoding="utf-8"?>
<p:tagLst xmlns:p="http://schemas.openxmlformats.org/presentationml/2006/main">
  <p:tag name="KSO_WM_BEAUTIFY_FLAG" val=""/>
</p:tagLst>
</file>

<file path=ppt/tags/tag2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65.xml><?xml version="1.0" encoding="utf-8"?>
<p:tagLst xmlns:p="http://schemas.openxmlformats.org/presentationml/2006/main">
  <p:tag name="KSO_WM_BEAUTIFY_FLAG" val=""/>
</p:tagLst>
</file>

<file path=ppt/tags/tag266.xml><?xml version="1.0" encoding="utf-8"?>
<p:tagLst xmlns:p="http://schemas.openxmlformats.org/presentationml/2006/main">
  <p:tag name="KSO_WM_BEAUTIFY_FLAG" val=""/>
</p:tagLst>
</file>

<file path=ppt/tags/tag267.xml><?xml version="1.0" encoding="utf-8"?>
<p:tagLst xmlns:p="http://schemas.openxmlformats.org/presentationml/2006/main">
  <p:tag name="KSO_WM_BEAUTIFY_FLAG" val=""/>
</p:tagLst>
</file>

<file path=ppt/tags/tag268.xml><?xml version="1.0" encoding="utf-8"?>
<p:tagLst xmlns:p="http://schemas.openxmlformats.org/presentationml/2006/main">
  <p:tag name="KSO_WM_BEAUTIFY_FLAG" val=""/>
</p:tagLst>
</file>

<file path=ppt/tags/tag269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BEAUTIFY_FLAG" val=""/>
</p:tagLst>
</file>

<file path=ppt/tags/tag271.xml><?xml version="1.0" encoding="utf-8"?>
<p:tagLst xmlns:p="http://schemas.openxmlformats.org/presentationml/2006/main">
  <p:tag name="KSO_WM_BEAUTIFY_FLAG" val=""/>
</p:tagLst>
</file>

<file path=ppt/tags/tag272.xml><?xml version="1.0" encoding="utf-8"?>
<p:tagLst xmlns:p="http://schemas.openxmlformats.org/presentationml/2006/main">
  <p:tag name="KSO_WM_BEAUTIFY_FLAG" val=""/>
</p:tagLst>
</file>

<file path=ppt/tags/tag273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74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75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76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77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78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79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1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2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3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4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5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6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7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8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89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91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92.xml><?xml version="1.0" encoding="utf-8"?>
<p:tagLst xmlns:p="http://schemas.openxmlformats.org/presentationml/2006/main">
  <p:tag name="KSO_WM_BEAUTIFY_FLAG" val=""/>
  <p:tag name="KSO_WM_DIAGRAM_VIRTUALLY_FRAME" val="{&quot;height&quot;:334,&quot;left&quot;:55.2,&quot;top&quot;:126.85,&quot;width&quot;:848.95}"/>
</p:tagLst>
</file>

<file path=ppt/tags/tag293.xml><?xml version="1.0" encoding="utf-8"?>
<p:tagLst xmlns:p="http://schemas.openxmlformats.org/presentationml/2006/main">
  <p:tag name="KSO_WM_DIAGRAM_VIRTUALLY_FRAME" val="{&quot;height&quot;:334,&quot;left&quot;:55.2,&quot;top&quot;:126.85,&quot;width&quot;:848.95}"/>
</p:tagLst>
</file>

<file path=ppt/tags/tag294.xml><?xml version="1.0" encoding="utf-8"?>
<p:tagLst xmlns:p="http://schemas.openxmlformats.org/presentationml/2006/main">
  <p:tag name="KSO_WM_DIAGRAM_VIRTUALLY_FRAME" val="{&quot;height&quot;:334,&quot;left&quot;:55.2,&quot;top&quot;:126.85,&quot;width&quot;:848.95}"/>
</p:tagLst>
</file>

<file path=ppt/tags/tag295.xml><?xml version="1.0" encoding="utf-8"?>
<p:tagLst xmlns:p="http://schemas.openxmlformats.org/presentationml/2006/main">
  <p:tag name="KSO_WM_DIAGRAM_VIRTUALLY_FRAME" val="{&quot;height&quot;:334,&quot;left&quot;:55.2,&quot;top&quot;:126.85,&quot;width&quot;:848.95}"/>
</p:tagLst>
</file>

<file path=ppt/tags/tag296.xml><?xml version="1.0" encoding="utf-8"?>
<p:tagLst xmlns:p="http://schemas.openxmlformats.org/presentationml/2006/main">
  <p:tag name="KSO_WM_DIAGRAM_VIRTUALLY_FRAME" val="{&quot;height&quot;:334,&quot;left&quot;:55.2,&quot;top&quot;:126.85,&quot;width&quot;:848.95}"/>
</p:tagLst>
</file>

<file path=ppt/tags/tag2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298.xml><?xml version="1.0" encoding="utf-8"?>
<p:tagLst xmlns:p="http://schemas.openxmlformats.org/presentationml/2006/main">
  <p:tag name="KSO_WM_BEAUTIFY_FLAG" val=""/>
</p:tagLst>
</file>

<file path=ppt/tags/tag29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BEAUTIFY_FLAG" val=""/>
</p:tagLst>
</file>

<file path=ppt/tags/tag301.xml><?xml version="1.0" encoding="utf-8"?>
<p:tagLst xmlns:p="http://schemas.openxmlformats.org/presentationml/2006/main">
  <p:tag name="KSO_WM_BEAUTIFY_FLAG" val=""/>
</p:tagLst>
</file>

<file path=ppt/tags/tag302.xml><?xml version="1.0" encoding="utf-8"?>
<p:tagLst xmlns:p="http://schemas.openxmlformats.org/presentationml/2006/main">
  <p:tag name="KSO_WM_BEAUTIFY_FLAG" val=""/>
</p:tagLst>
</file>

<file path=ppt/tags/tag303.xml><?xml version="1.0" encoding="utf-8"?>
<p:tagLst xmlns:p="http://schemas.openxmlformats.org/presentationml/2006/main">
  <p:tag name="KSO_WM_BEAUTIFY_FLAG" val=""/>
</p:tagLst>
</file>

<file path=ppt/tags/tag304.xml><?xml version="1.0" encoding="utf-8"?>
<p:tagLst xmlns:p="http://schemas.openxmlformats.org/presentationml/2006/main">
  <p:tag name="KSO_WM_BEAUTIFY_FLAG" val=""/>
</p:tagLst>
</file>

<file path=ppt/tags/tag305.xml><?xml version="1.0" encoding="utf-8"?>
<p:tagLst xmlns:p="http://schemas.openxmlformats.org/presentationml/2006/main">
  <p:tag name="KSO_WM_BEAUTIFY_FLAG" val=""/>
</p:tagLst>
</file>

<file path=ppt/tags/tag306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07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08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09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11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12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13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14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15.xml><?xml version="1.0" encoding="utf-8"?>
<p:tagLst xmlns:p="http://schemas.openxmlformats.org/presentationml/2006/main">
  <p:tag name="KSO_WM_BEAUTIFY_FLAG" val=""/>
</p:tagLst>
</file>

<file path=ppt/tags/tag316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17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18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19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21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22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23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24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25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26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27.xml><?xml version="1.0" encoding="utf-8"?>
<p:tagLst xmlns:p="http://schemas.openxmlformats.org/presentationml/2006/main">
  <p:tag name="KSO_WM_BEAUTIFY_FLAG" val=""/>
  <p:tag name="KSO_WM_DIAGRAM_VIRTUALLY_FRAME" val="{&quot;height&quot;:216.9,&quot;left&quot;:53.05,&quot;top&quot;:264.15,&quot;width&quot;:852.8}"/>
</p:tagLst>
</file>

<file path=ppt/tags/tag32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29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BEAUTIFY_FLAG" val=""/>
</p:tagLst>
</file>

<file path=ppt/tags/tag331.xml><?xml version="1.0" encoding="utf-8"?>
<p:tagLst xmlns:p="http://schemas.openxmlformats.org/presentationml/2006/main">
  <p:tag name="KSO_WM_BEAUTIFY_FLAG" val=""/>
</p:tagLst>
</file>

<file path=ppt/tags/tag332.xml><?xml version="1.0" encoding="utf-8"?>
<p:tagLst xmlns:p="http://schemas.openxmlformats.org/presentationml/2006/main">
  <p:tag name="KSO_WM_BEAUTIFY_FLAG" val=""/>
</p:tagLst>
</file>

<file path=ppt/tags/tag333.xml><?xml version="1.0" encoding="utf-8"?>
<p:tagLst xmlns:p="http://schemas.openxmlformats.org/presentationml/2006/main">
  <p:tag name="KSO_WM_BEAUTIFY_FLAG" val=""/>
</p:tagLst>
</file>

<file path=ppt/tags/tag33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35.xml><?xml version="1.0" encoding="utf-8"?>
<p:tagLst xmlns:p="http://schemas.openxmlformats.org/presentationml/2006/main">
  <p:tag name="COMMONDATA" val="eyJoZGlkIjoiY2EzZGMyZjY1YTE1M2ExMzhhOWU4MTI5ZWFlZmRiODkifQ=="/>
  <p:tag name="KSO_WPP_MARK_KEY" val="ce6a7787-cb08-4d20-a230-7836976e3123"/>
  <p:tag name="commondata" val="eyJoZGlkIjoiY2FlMTk3OGQwMjBlYTVmYTMzZDZkOGMyYjQ5MDkxNTkifQ==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思源黑体 CN Medium"/>
        <a:cs typeface=""/>
      </a:majorFont>
      <a:minorFont>
        <a:latin typeface="Arial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思源黑体 CN Medium"/>
        <a:cs typeface=""/>
      </a:majorFont>
      <a:minorFont>
        <a:latin typeface="Arial"/>
        <a:ea typeface="思源黑体 CN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E2DBFF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Medium"/>
        <a:ea typeface=""/>
        <a:cs typeface=""/>
        <a:font script="Jpan" typeface="ＭＳ Ｐゴシック"/>
        <a:font script="Hang" typeface="맑은 고딕"/>
        <a:font script="Hans" typeface="思源黑体 CN Medium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837</Words>
  <Application>WPS 演示</Application>
  <PresentationFormat>宽屏</PresentationFormat>
  <Paragraphs>181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Arial</vt:lpstr>
      <vt:lpstr>宋体</vt:lpstr>
      <vt:lpstr>Wingdings</vt:lpstr>
      <vt:lpstr>思源黑体 CN Medium</vt:lpstr>
      <vt:lpstr>Wingdings</vt:lpstr>
      <vt:lpstr>思源黑体 CN Heavy</vt:lpstr>
      <vt:lpstr>微软雅黑</vt:lpstr>
      <vt:lpstr>Arial Unicode MS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.</cp:lastModifiedBy>
  <cp:revision>351</cp:revision>
  <dcterms:created xsi:type="dcterms:W3CDTF">2019-06-19T02:08:00Z</dcterms:created>
  <dcterms:modified xsi:type="dcterms:W3CDTF">2024-03-23T15:43:03Z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2052-12.1.0.16417</vt:lpwstr>
  </property>
  <property fmtid="{D5CDD505-2E9C-101B-9397-08002B2CF9AE}" pid="3" name="ICV">
    <vt:lpwstr>A1A01AC558A9426091A4C5C4BC481329_11</vt:lpwstr>
  </property>
</Properties>
</file>